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7" r:id="rId7"/>
    <p:sldId id="268" r:id="rId8"/>
    <p:sldId id="269" r:id="rId9"/>
    <p:sldId id="270" r:id="rId10"/>
    <p:sldId id="26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66"/>
    <a:srgbClr val="001642"/>
    <a:srgbClr val="FF9900"/>
    <a:srgbClr val="FFFF66"/>
    <a:srgbClr val="EBF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BB962C8B-B14F-4D97-AF65-F5344CB8AC3E}" type="datetimeFigureOut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endParaRPr lang="zh-CN" altLang="en-US" dirty="0">
              <a:latin typeface="Calibri" panose="020F0502020204030204" pitchFamily="2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2" charset="0"/>
              </a:rPr>
            </a:fld>
            <a:endParaRPr lang="zh-CN" altLang="en-US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Calibri" panose="020F05020202040302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-98425"/>
            <a:ext cx="9144000" cy="690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矩形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51038" y="2840038"/>
            <a:ext cx="4705350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5"/>
          <p:cNvSpPr txBox="1"/>
          <p:nvPr/>
        </p:nvSpPr>
        <p:spPr>
          <a:xfrm>
            <a:off x="1428750" y="1484313"/>
            <a:ext cx="1960563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500" b="1" dirty="0">
                <a:solidFill>
                  <a:srgbClr val="376092"/>
                </a:solidFill>
                <a:latin typeface="Calibri" panose="020F0502020204030204" pitchFamily="2" charset="0"/>
              </a:rPr>
              <a:t>小班数学</a:t>
            </a:r>
            <a:endParaRPr lang="zh-CN" altLang="en-US" sz="3500" b="1" dirty="0">
              <a:solidFill>
                <a:srgbClr val="376092"/>
              </a:solidFill>
              <a:latin typeface="Calibri" panose="020F0502020204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2205038"/>
            <a:ext cx="4533900" cy="3544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2205038"/>
            <a:ext cx="4533900" cy="3427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6"/>
          <p:cNvSpPr txBox="1"/>
          <p:nvPr/>
        </p:nvSpPr>
        <p:spPr>
          <a:xfrm>
            <a:off x="827088" y="620713"/>
            <a:ext cx="7880350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宝宝们，这是什么水果？</a:t>
            </a:r>
            <a:endParaRPr lang="en-US" altLang="zh-CN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观察并说一说它们有什么不一样？</a:t>
            </a:r>
            <a:endParaRPr lang="zh-CN" altLang="en-US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99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2555875"/>
            <a:ext cx="1944688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115888"/>
            <a:ext cx="3043238" cy="2160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925" y="2565400"/>
            <a:ext cx="2905125" cy="1938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63" y="90488"/>
            <a:ext cx="2330450" cy="233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33350"/>
            <a:ext cx="2609850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4700588"/>
            <a:ext cx="3059113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850" y="4706938"/>
            <a:ext cx="2616200" cy="1962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724400"/>
            <a:ext cx="3008313" cy="200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TextBox 13"/>
          <p:cNvSpPr txBox="1"/>
          <p:nvPr/>
        </p:nvSpPr>
        <p:spPr>
          <a:xfrm>
            <a:off x="323850" y="2781300"/>
            <a:ext cx="3262313" cy="1322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请找出哪个是</a:t>
            </a:r>
            <a:endParaRPr lang="en-US" altLang="zh-CN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圆圆的水果？</a:t>
            </a:r>
            <a:endParaRPr lang="en-US" altLang="zh-CN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99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6146" name="TextBox 13"/>
          <p:cNvSpPr txBox="1"/>
          <p:nvPr/>
        </p:nvSpPr>
        <p:spPr>
          <a:xfrm>
            <a:off x="611188" y="476250"/>
            <a:ext cx="7878762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拓展练习：</a:t>
            </a:r>
            <a:endParaRPr lang="en-US" altLang="zh-CN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r>
              <a:rPr lang="zh-CN" altLang="en-US" sz="4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想一想，还有什么东西是圆圆的？</a:t>
            </a:r>
            <a:endParaRPr lang="en-US" altLang="zh-CN" sz="4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147" name="椭圆 5"/>
          <p:cNvSpPr/>
          <p:nvPr/>
        </p:nvSpPr>
        <p:spPr>
          <a:xfrm>
            <a:off x="2747963" y="2276475"/>
            <a:ext cx="3275012" cy="3275013"/>
          </a:xfrm>
          <a:prstGeom prst="ellipse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0" y="0"/>
            <a:ext cx="68437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413" y="0"/>
            <a:ext cx="736758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13" y="117475"/>
            <a:ext cx="4824412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3573463"/>
            <a:ext cx="4806950" cy="319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3888" y="2781300"/>
            <a:ext cx="3241675" cy="359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3"/>
          <p:cNvSpPr txBox="1"/>
          <p:nvPr/>
        </p:nvSpPr>
        <p:spPr>
          <a:xfrm>
            <a:off x="4716463" y="3098800"/>
            <a:ext cx="3646487" cy="1477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sz="9000" dirty="0">
                <a:solidFill>
                  <a:srgbClr val="7030A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再见！</a:t>
            </a:r>
            <a:endParaRPr lang="zh-CN" altLang="en-US" sz="9000" dirty="0">
              <a:solidFill>
                <a:srgbClr val="7030A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WPS 演示</Application>
  <PresentationFormat/>
  <Paragraphs>13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华文琥珀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瑜</cp:lastModifiedBy>
  <cp:revision>47</cp:revision>
  <dcterms:created xsi:type="dcterms:W3CDTF">2012-07-16T08:13:19Z</dcterms:created>
  <dcterms:modified xsi:type="dcterms:W3CDTF">2020-02-17T10:13:58Z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