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xlsx" ContentType="application/vnd.openxmlformats-officedocument.spreadsheetml.sheet"/>
  <Override PartName="/docProps/app.xml" ContentType="application/vnd.openxmlformats-officedocument.extended-properties+xml"/>
  <Override PartName="/docProps/core.xml" ContentType="application/vnd.openxmlformats-package.core-propertie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Masters/slideMaster5.xml" ContentType="application/vnd.openxmlformats-officedocument.presentationml.slideMaster+xml"/>
  <Override PartName="/ppt/theme/theme5.xml" ContentType="application/vnd.openxmlformats-officedocument.theme+xml"/>
  <Override PartName="/ppt/slideMasters/slideMaster6.xml" ContentType="application/vnd.openxmlformats-officedocument.presentationml.slideMaster+xml"/>
  <Override PartName="/ppt/theme/theme6.xml" ContentType="application/vnd.openxmlformats-officedocument.theme+xml"/>
  <Override PartName="/ppt/slideMasters/slideMaster7.xml" ContentType="application/vnd.openxmlformats-officedocument.presentationml.slideMaster+xml"/>
  <Override PartName="/ppt/theme/theme7.xml" ContentType="application/vnd.openxmlformats-officedocument.theme+xml"/>
  <Override PartName="/ppt/slideMasters/slideMaster8.xml" ContentType="application/vnd.openxmlformats-officedocument.presentationml.slideMaster+xml"/>
  <Override PartName="/ppt/theme/theme8.xml" ContentType="application/vnd.openxmlformats-officedocument.theme+xml"/>
  <Override PartName="/ppt/slideMasters/slideMaster9.xml" ContentType="application/vnd.openxmlformats-officedocument.presentationml.slideMaster+xml"/>
  <Override PartName="/ppt/theme/theme9.xml" ContentType="application/vnd.openxmlformats-officedocument.theme+xml"/>
  <Override PartName="/ppt/slideMasters/slideMaster10.xml" ContentType="application/vnd.openxmlformats-officedocument.presentationml.slideMaster+xml"/>
  <Override PartName="/ppt/theme/theme10.xml" ContentType="application/vnd.openxmlformats-officedocument.theme+xml"/>
  <Override PartName="/ppt/slideMasters/slideMaster11.xml" ContentType="application/vnd.openxmlformats-officedocument.presentationml.slideMaster+xml"/>
  <Override PartName="/ppt/theme/theme11.xml" ContentType="application/vnd.openxmlformats-officedocument.theme+xml"/>
  <Override PartName="/ppt/slideMasters/slideMaster12.xml" ContentType="application/vnd.openxmlformats-officedocument.presentationml.slideMaster+xml"/>
  <Override PartName="/ppt/theme/theme12.xml" ContentType="application/vnd.openxmlformats-officedocument.theme+xml"/>
  <Override PartName="/ppt/slideMasters/slideMaster13.xml" ContentType="application/vnd.openxmlformats-officedocument.presentationml.slideMaster+xml"/>
  <Override PartName="/ppt/theme/theme13.xml" ContentType="application/vnd.openxmlformats-officedocument.theme+xml"/>
  <Override PartName="/ppt/slideMasters/slideMaster14.xml" ContentType="application/vnd.openxmlformats-officedocument.presentationml.slideMaster+xml"/>
  <Override PartName="/ppt/theme/theme14.xml" ContentType="application/vnd.openxmlformats-officedocument.theme+xml"/>
  <Override PartName="/ppt/notesMasters/notesMaster1.xml" ContentType="application/vnd.openxmlformats-officedocument.presentationml.notesMaster+xml"/>
  <Override PartName="/ppt/theme/theme15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4558" r:id="rId127"/>
    <p:sldMasterId id="2147484559" r:id="rId129"/>
    <p:sldMasterId id="2147484560" r:id="rId131"/>
    <p:sldMasterId id="2147484561" r:id="rId133"/>
    <p:sldMasterId id="2147484562" r:id="rId135"/>
    <p:sldMasterId id="2147484563" r:id="rId137"/>
    <p:sldMasterId id="2147484564" r:id="rId139"/>
    <p:sldMasterId id="2147484565" r:id="rId141"/>
    <p:sldMasterId id="2147484566" r:id="rId143"/>
    <p:sldMasterId id="2147484567" r:id="rId145"/>
    <p:sldMasterId id="2147484568" r:id="rId147"/>
    <p:sldMasterId id="2147484569" r:id="rId149"/>
    <p:sldMasterId id="2147484570" r:id="rId151"/>
    <p:sldMasterId id="2147484571" r:id="rId153"/>
  </p:sldMasterIdLst>
  <p:notesMasterIdLst>
    <p:notesMasterId r:id="rId155"/>
  </p:notesMasterIdLst>
  <p:sldIdLst>
    <p:sldId id="256" r:id="rId157"/>
    <p:sldId id="258" r:id="rId158"/>
    <p:sldId id="259" r:id="rId159"/>
    <p:sldId id="263" r:id="rId160"/>
    <p:sldId id="260" r:id="rId162"/>
    <p:sldId id="268" r:id="rId163"/>
    <p:sldId id="261" r:id="rId164"/>
    <p:sldId id="270" r:id="rId165"/>
    <p:sldId id="271" r:id="rId167"/>
    <p:sldId id="272" r:id="rId168"/>
    <p:sldId id="276" r:id="rId169"/>
    <p:sldId id="262" r:id="rId170"/>
    <p:sldId id="279" r:id="rId171"/>
    <p:sldId id="278" r:id="rId172"/>
    <p:sldId id="277" r:id="rId173"/>
    <p:sldId id="257" r:id="rId174"/>
  </p:sldIdLst>
  <p:sldSz cx="12192000" cy="6858000"/>
  <p:notesSz cx="6858000" cy="9144000"/>
  <p:defaultTextStyle>
    <a:defPPr>
      <a:defRPr lang="ko-KR"/>
    </a:defPPr>
    <a:lvl1pPr algn="l" marL="0" indent="0" defTabSz="914400">
      <a:buNone/>
      <a:defRPr lang="ko-KR" smtClean="0" sz="1800" baseline="0">
        <a:solidFill>
          <a:srgbClr val="000000"/>
        </a:solidFill>
        <a:latin typeface="±¼¸²"/>
        <a:ea typeface="±¼¸²"/>
      </a:defRPr>
    </a:lvl1pPr>
    <a:lvl2pPr lvl="1" marL="457200" indent="0" defTabSz="914400">
      <a:defRPr lang="ko-KR" smtClean="0"/>
    </a:lvl2pPr>
    <a:lvl3pPr lvl="2" marL="914400" indent="0" defTabSz="914400">
      <a:defRPr lang="ko-KR" smtClean="0"/>
    </a:lvl3pPr>
    <a:lvl4pPr lvl="3" marL="1371600" indent="0" defTabSz="914400">
      <a:defRPr lang="ko-KR" smtClean="0"/>
    </a:lvl4pPr>
    <a:lvl5pPr lvl="4" marL="1828800" indent="0" defTabSz="914400">
      <a:defRPr lang="ko-KR" smtClean="0"/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showOutlineIcons="0">
    <p:restoredLeft sz="15620"/>
    <p:restoredTop sz="94660"/>
  </p:normalViewPr>
  <p:slideViewPr>
    <p:cSldViewPr snapToGrid="1" snapToObjects="1">
      <p:cViewPr varScale="1">
        <p:scale>
          <a:sx n="51" d="100"/>
          <a:sy n="51" d="100"/>
        </p:scale>
        <p:origin x="-660" y="-84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27" Type="http://schemas.openxmlformats.org/officeDocument/2006/relationships/slideMaster" Target="slideMasters/slideMaster1.xml"></Relationship><Relationship Id="rId128" Type="http://schemas.openxmlformats.org/officeDocument/2006/relationships/theme" Target="theme/theme1.xml"></Relationship><Relationship Id="rId129" Type="http://schemas.openxmlformats.org/officeDocument/2006/relationships/slideMaster" Target="slideMasters/slideMaster2.xml"></Relationship><Relationship Id="rId131" Type="http://schemas.openxmlformats.org/officeDocument/2006/relationships/slideMaster" Target="slideMasters/slideMaster3.xml"></Relationship><Relationship Id="rId133" Type="http://schemas.openxmlformats.org/officeDocument/2006/relationships/slideMaster" Target="slideMasters/slideMaster4.xml"></Relationship><Relationship Id="rId135" Type="http://schemas.openxmlformats.org/officeDocument/2006/relationships/slideMaster" Target="slideMasters/slideMaster5.xml"></Relationship><Relationship Id="rId137" Type="http://schemas.openxmlformats.org/officeDocument/2006/relationships/slideMaster" Target="slideMasters/slideMaster6.xml"></Relationship><Relationship Id="rId139" Type="http://schemas.openxmlformats.org/officeDocument/2006/relationships/slideMaster" Target="slideMasters/slideMaster7.xml"></Relationship><Relationship Id="rId141" Type="http://schemas.openxmlformats.org/officeDocument/2006/relationships/slideMaster" Target="slideMasters/slideMaster8.xml"></Relationship><Relationship Id="rId143" Type="http://schemas.openxmlformats.org/officeDocument/2006/relationships/slideMaster" Target="slideMasters/slideMaster9.xml"></Relationship><Relationship Id="rId145" Type="http://schemas.openxmlformats.org/officeDocument/2006/relationships/slideMaster" Target="slideMasters/slideMaster10.xml"></Relationship><Relationship Id="rId147" Type="http://schemas.openxmlformats.org/officeDocument/2006/relationships/slideMaster" Target="slideMasters/slideMaster11.xml"></Relationship><Relationship Id="rId149" Type="http://schemas.openxmlformats.org/officeDocument/2006/relationships/slideMaster" Target="slideMasters/slideMaster12.xml"></Relationship><Relationship Id="rId151" Type="http://schemas.openxmlformats.org/officeDocument/2006/relationships/slideMaster" Target="slideMasters/slideMaster13.xml"></Relationship><Relationship Id="rId153" Type="http://schemas.openxmlformats.org/officeDocument/2006/relationships/slideMaster" Target="slideMasters/slideMaster14.xml"></Relationship><Relationship Id="rId155" Type="http://schemas.openxmlformats.org/officeDocument/2006/relationships/notesMaster" Target="notesMasters/notesMaster1.xml"></Relationship><Relationship Id="rId157" Type="http://schemas.openxmlformats.org/officeDocument/2006/relationships/slide" Target="slides/slide1.xml"></Relationship><Relationship Id="rId158" Type="http://schemas.openxmlformats.org/officeDocument/2006/relationships/slide" Target="slides/slide2.xml"></Relationship><Relationship Id="rId159" Type="http://schemas.openxmlformats.org/officeDocument/2006/relationships/slide" Target="slides/slide3.xml"></Relationship><Relationship Id="rId160" Type="http://schemas.openxmlformats.org/officeDocument/2006/relationships/slide" Target="slides/slide4.xml"></Relationship><Relationship Id="rId162" Type="http://schemas.openxmlformats.org/officeDocument/2006/relationships/slide" Target="slides/slide5.xml"></Relationship><Relationship Id="rId163" Type="http://schemas.openxmlformats.org/officeDocument/2006/relationships/slide" Target="slides/slide6.xml"></Relationship><Relationship Id="rId164" Type="http://schemas.openxmlformats.org/officeDocument/2006/relationships/slide" Target="slides/slide7.xml"></Relationship><Relationship Id="rId165" Type="http://schemas.openxmlformats.org/officeDocument/2006/relationships/slide" Target="slides/slide8.xml"></Relationship><Relationship Id="rId167" Type="http://schemas.openxmlformats.org/officeDocument/2006/relationships/slide" Target="slides/slide9.xml"></Relationship><Relationship Id="rId168" Type="http://schemas.openxmlformats.org/officeDocument/2006/relationships/slide" Target="slides/slide10.xml"></Relationship><Relationship Id="rId169" Type="http://schemas.openxmlformats.org/officeDocument/2006/relationships/slide" Target="slides/slide11.xml"></Relationship><Relationship Id="rId170" Type="http://schemas.openxmlformats.org/officeDocument/2006/relationships/slide" Target="slides/slide12.xml"></Relationship><Relationship Id="rId171" Type="http://schemas.openxmlformats.org/officeDocument/2006/relationships/slide" Target="slides/slide13.xml"></Relationship><Relationship Id="rId172" Type="http://schemas.openxmlformats.org/officeDocument/2006/relationships/slide" Target="slides/slide14.xml"></Relationship><Relationship Id="rId173" Type="http://schemas.openxmlformats.org/officeDocument/2006/relationships/slide" Target="slides/slide15.xml"></Relationship><Relationship Id="rId174" Type="http://schemas.openxmlformats.org/officeDocument/2006/relationships/slide" Target="slides/slide16.xml"></Relationship><Relationship Id="rId175" Type="http://schemas.openxmlformats.org/officeDocument/2006/relationships/viewProps" Target="viewProps.xml"></Relationship><Relationship Id="rId176" Type="http://schemas.openxmlformats.org/officeDocument/2006/relationships/presProps" Target="presProps.xml"></Relationship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5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图片 59"/>
          <p:cNvSpPr>
            <a:spLocks noChangeAspect="1"/>
          </p:cNvSpPr>
          <p:nvPr>
            <p:ph type="sldImg"/>
          </p:nvPr>
        </p:nvSpPr>
        <p:spPr>
          <a:xfrm rot="0">
            <a:off x="685800" y="1143000"/>
            <a:ext cx="5487035" cy="3086735"/>
          </a:xfrm>
          <a:prstGeom prst="rect"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wrap="square" lIns="76200" tIns="76200" rIns="76200" bIns="76200" vert="horz" anchor="t">
            <a:noAutofit/>
          </a:bodyPr>
          <a:lstStyle/>
          <a:p>
            <a:pPr algn="ctr">
              <a:buFontTx/>
              <a:buNone/>
            </a:pPr>
            <a:endParaRPr lang="ko-KR" altLang="en-US" sz="1000" cap="none" dirty="0" smtClean="0" b="0">
              <a:latin typeface="宋体" charset="0"/>
              <a:ea typeface="宋体" charset="0"/>
            </a:endParaRPr>
          </a:p>
        </p:txBody>
      </p:sp>
      <p:sp>
        <p:nvSpPr>
          <p:cNvPr id="61" name="文本占位符 60"/>
          <p:cNvSpPr txBox="1">
            <a:spLocks/>
          </p:cNvSpPr>
          <p:nvPr>
            <p:ph type="body"/>
          </p:nvPr>
        </p:nvSpPr>
        <p:spPr>
          <a:xfrm rot="0">
            <a:off x="685800" y="4400550"/>
            <a:ext cx="5487035" cy="3601085"/>
          </a:xfrm>
          <a:prstGeom prst="rect"/>
          <a:noFill/>
        </p:spPr>
        <p:txBody>
          <a:bodyPr wrap="square" lIns="76200" tIns="76200" rIns="76200" bIns="7620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>
                <a:latin typeface="Calibri" charset="0"/>
                <a:ea typeface="宋体" charset="0"/>
              </a:rPr>
              <a:t>单击此处编辑母版文本样式</a:t>
            </a:r>
            <a:endParaRPr lang="ko-KR" altLang="en-US" sz="1200" cap="none" dirty="0" smtClean="0" b="0">
              <a:latin typeface="Calibri" charset="0"/>
              <a:ea typeface="宋体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>
                <a:latin typeface="Calibri" charset="0"/>
                <a:ea typeface="宋体" charset="0"/>
              </a:rPr>
              <a:t>第二级</a:t>
            </a:r>
            <a:endParaRPr lang="ko-KR" altLang="en-US" sz="1200" cap="none" dirty="0" smtClean="0" b="0">
              <a:latin typeface="Calibri" charset="0"/>
              <a:ea typeface="宋体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>
                <a:latin typeface="Calibri" charset="0"/>
                <a:ea typeface="宋体" charset="0"/>
              </a:rPr>
              <a:t>第三级</a:t>
            </a:r>
            <a:endParaRPr lang="ko-KR" altLang="en-US" sz="1200" cap="none" dirty="0" smtClean="0" b="0">
              <a:latin typeface="Calibri" charset="0"/>
              <a:ea typeface="宋体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>
                <a:latin typeface="Calibri" charset="0"/>
                <a:ea typeface="宋体" charset="0"/>
              </a:rPr>
              <a:t>第四级</a:t>
            </a:r>
            <a:endParaRPr lang="ko-KR" altLang="en-US" sz="1200" cap="none" dirty="0" smtClean="0" b="0">
              <a:latin typeface="Calibri" charset="0"/>
              <a:ea typeface="宋体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>
                <a:latin typeface="Calibri" charset="0"/>
                <a:ea typeface="宋体" charset="0"/>
              </a:rPr>
              <a:t>第五级</a:t>
            </a:r>
            <a:endParaRPr lang="ko-KR" altLang="en-US" sz="1200" cap="none" dirty="0" smtClean="0" b="0">
              <a:latin typeface="Calibri" charset="0"/>
              <a:ea typeface="宋体" charset="0"/>
            </a:endParaRPr>
          </a:p>
        </p:txBody>
      </p:sp>
      <p:sp>
        <p:nvSpPr>
          <p:cNvPr id="62" name="页眉占位符 61"/>
          <p:cNvSpPr txBox="1">
            <a:spLocks/>
          </p:cNvSpPr>
          <p:nvPr>
            <p:ph type="hdr"/>
          </p:nvPr>
        </p:nvSpPr>
        <p:spPr>
          <a:xfrm rot="0">
            <a:off x="0" y="0"/>
            <a:ext cx="2972435" cy="459740"/>
          </a:xfrm>
          <a:prstGeom prst="rect"/>
          <a:noFill/>
        </p:spPr>
        <p:txBody>
          <a:bodyPr wrap="square" lIns="76200" tIns="76200" rIns="76200" bIns="7620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>
              <a:latin typeface="Calibri" charset="0"/>
              <a:ea typeface="宋体" charset="0"/>
            </a:endParaRPr>
          </a:p>
        </p:txBody>
      </p:sp>
      <p:sp>
        <p:nvSpPr>
          <p:cNvPr id="63" name="页脚占位符 62"/>
          <p:cNvSpPr txBox="1">
            <a:spLocks/>
          </p:cNvSpPr>
          <p:nvPr>
            <p:ph type="ftr"/>
          </p:nvPr>
        </p:nvSpPr>
        <p:spPr>
          <a:xfrm rot="0">
            <a:off x="0" y="8685530"/>
            <a:ext cx="2972435" cy="459105"/>
          </a:xfrm>
          <a:prstGeom prst="rect"/>
          <a:noFill/>
        </p:spPr>
        <p:txBody>
          <a:bodyPr wrap="square" lIns="76200" tIns="76200" rIns="76200" bIns="76200" vert="horz" anchor="b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>
              <a:latin typeface="Calibri" charset="0"/>
              <a:ea typeface="宋体" charset="0"/>
            </a:endParaRPr>
          </a:p>
        </p:txBody>
      </p:sp>
      <p:sp>
        <p:nvSpPr>
          <p:cNvPr id="64" name="日期占位符 63"/>
          <p:cNvSpPr txBox="1">
            <a:spLocks/>
          </p:cNvSpPr>
          <p:nvPr>
            <p:ph type="dt"/>
          </p:nvPr>
        </p:nvSpPr>
        <p:spPr>
          <a:xfrm rot="0">
            <a:off x="3884930" y="0"/>
            <a:ext cx="2972435" cy="459740"/>
          </a:xfrm>
          <a:prstGeom prst="rect"/>
          <a:noFill/>
        </p:spPr>
        <p:txBody>
          <a:bodyPr wrap="square" lIns="76200" tIns="76200" rIns="76200" bIns="7620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latin typeface="Calibri" charset="0"/>
                <a:ea typeface="宋体" charset="0"/>
              </a:rPr>
              <a:t>8/3/2018</a:t>
            </a:fld>
            <a:endParaRPr lang="ko-KR" altLang="en-US" sz="1200" cap="none" dirty="0" smtClean="0" b="0">
              <a:latin typeface="Calibri" charset="0"/>
              <a:ea typeface="宋体" charset="0"/>
            </a:endParaRPr>
          </a:p>
        </p:txBody>
      </p:sp>
      <p:sp>
        <p:nvSpPr>
          <p:cNvPr id="65" name="幻灯片编号占位符 64"/>
          <p:cNvSpPr txBox="1">
            <a:spLocks/>
          </p:cNvSpPr>
          <p:nvPr>
            <p:ph type="sldNum"/>
          </p:nvPr>
        </p:nvSpPr>
        <p:spPr>
          <a:xfrm rot="0">
            <a:off x="3884930" y="8685530"/>
            <a:ext cx="2972435" cy="459105"/>
          </a:xfrm>
          <a:prstGeom prst="rect"/>
          <a:noFill/>
        </p:spPr>
        <p:txBody>
          <a:bodyPr wrap="square" lIns="76200" tIns="76200" rIns="76200" bIns="76200" vert="horz" anchor="b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>
              <a:latin typeface="Calibri" charset="0"/>
              <a:ea typeface="宋体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ftr="0" hdr="0"/>
</p:notesMaster>
</file>

<file path=ppt/notesSlides/_rels/notesSlide4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4.xml"></Relationship></Relationships>
</file>

<file path=ppt/notesSlides/_rels/notesSlide8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8.xml"></Relationship></Relationship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联机图片占位符 1"/>
          <p:cNvSpPr>
            <a:spLocks noChangeAspect="1"/>
          </p:cNvSpPr>
          <p:nvPr>
            <p:ph type="sldImg"/>
          </p:nvPr>
        </p:nvSpPr>
        <p:spPr>
          <a:xfrm rot="0">
            <a:off x="685800" y="1143000"/>
            <a:ext cx="5488940" cy="3088640"/>
          </a:xfrm>
          <a:prstGeom prst="rect"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685800" y="4400550"/>
            <a:ext cx="5488940" cy="3602990"/>
          </a:xfrm>
          <a:prstGeom prst="rect"/>
          <a:noFill/>
        </p:spPr>
        <p:txBody>
          <a:bodyPr wrap="square" lIns="76200" tIns="76200" rIns="76200" bIns="7620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3884930" y="8685530"/>
            <a:ext cx="2974340" cy="461010"/>
          </a:xfrm>
          <a:prstGeom prst="rect"/>
          <a:noFill/>
        </p:spPr>
        <p:txBody>
          <a:bodyPr wrap="square" lIns="76200" tIns="76200" rIns="76200" bIns="76200" vert="horz" anchor="b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latin typeface="Calibri" charset="0"/>
                <a:ea typeface="Calibri" charset="0"/>
              </a:rPr>
              <a:t>1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联机图片占位符 1"/>
          <p:cNvSpPr>
            <a:spLocks noChangeAspect="1"/>
          </p:cNvSpPr>
          <p:nvPr>
            <p:ph type="sldImg"/>
          </p:nvPr>
        </p:nvSpPr>
        <p:spPr>
          <a:xfrm rot="0">
            <a:off x="381000" y="685800"/>
            <a:ext cx="6097270" cy="3430270"/>
          </a:xfrm>
          <a:prstGeom prst="rect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685800" y="4343400"/>
            <a:ext cx="5487670" cy="4116070"/>
          </a:xfrm>
          <a:prstGeom prst="rect"/>
          <a:noFill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3884930" y="8685530"/>
            <a:ext cx="2973070" cy="458470"/>
          </a:xfrm>
          <a:prstGeom prst="rect"/>
          <a:noFill/>
        </p:spPr>
        <p:txBody>
          <a:bodyPr wrap="square" lIns="91440" tIns="45720" rIns="91440" bIns="45720" vert="horz" anchor="b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10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notes>
</file>

<file path=ppt/slideLayouts/_rels/slideLayout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0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1.xml"></Relationship></Relationships>
</file>

<file path=ppt/slideLayouts/_rels/slideLayout10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1.xml"></Relationship></Relationships>
</file>

<file path=ppt/slideLayouts/_rels/slideLayout10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1.xml"></Relationship></Relationships>
</file>

<file path=ppt/slideLayouts/_rels/slideLayout10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1.xml"></Relationship></Relationships>
</file>

<file path=ppt/slideLayouts/_rels/slideLayout10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2.xml"></Relationship></Relationships>
</file>

<file path=ppt/slideLayouts/_rels/slideLayout10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3.xml"></Relationship></Relationships>
</file>

<file path=ppt/slideLayouts/_rels/slideLayout10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3.xml"></Relationship></Relationships>
</file>

<file path=ppt/slideLayouts/_rels/slideLayout10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3.xml"></Relationship></Relationships>
</file>

<file path=ppt/slideLayouts/_rels/slideLayout10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3.xml"></Relationship></Relationships>
</file>

<file path=ppt/slideLayouts/_rels/slideLayout10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3.xml"></Relationship></Relationships>
</file>

<file path=ppt/slideLayouts/_rels/slideLayout1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1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3.xml"></Relationship></Relationships>
</file>

<file path=ppt/slideLayouts/_rels/slideLayout11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3.xml"></Relationship></Relationships>
</file>

<file path=ppt/slideLayouts/_rels/slideLayout11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3.xml"></Relationship></Relationships>
</file>

<file path=ppt/slideLayouts/_rels/slideLayout11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3.xml"></Relationship></Relationships>
</file>

<file path=ppt/slideLayouts/_rels/slideLayout11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3.xml"></Relationship></Relationships>
</file>

<file path=ppt/slideLayouts/_rels/slideLayout11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3.xml"></Relationship></Relationships>
</file>

<file path=ppt/slideLayouts/_rels/slideLayout11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4.xml"></Relationship></Relationships>
</file>

<file path=ppt/slideLayouts/_rels/slideLayout11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4.xml"></Relationship></Relationships>
</file>

<file path=ppt/slideLayouts/_rels/slideLayout11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4.xml"></Relationship></Relationships>
</file>

<file path=ppt/slideLayouts/_rels/slideLayout11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4.xml"></Relationship></Relationships>
</file>

<file path=ppt/slideLayouts/_rels/slideLayout1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2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4.xml"></Relationship></Relationships>
</file>

<file path=ppt/slideLayouts/_rels/slideLayout12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4.xml"></Relationship></Relationships>
</file>

<file path=ppt/slideLayouts/_rels/slideLayout12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4.xml"></Relationship></Relationships>
</file>

<file path=ppt/slideLayouts/_rels/slideLayout12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4.xml"></Relationship></Relationships>
</file>

<file path=ppt/slideLayouts/_rels/slideLayout12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4.xml"></Relationship></Relationships>
</file>

<file path=ppt/slideLayouts/_rels/slideLayout12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4.xml"></Relationship></Relationships>
</file>

<file path=ppt/slideLayouts/_rels/slideLayout1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2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2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2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2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3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3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3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3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3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3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3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3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3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3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4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4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4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4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4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4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4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4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4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4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5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5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5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5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5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5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5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5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5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5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6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7.xml"></Relationship></Relationships>
</file>

<file path=ppt/slideLayouts/_rels/slideLayout6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7.xml"></Relationship></Relationships>
</file>

<file path=ppt/slideLayouts/_rels/slideLayout6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7.xml"></Relationship></Relationships>
</file>

<file path=ppt/slideLayouts/_rels/slideLayout6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7.xml"></Relationship></Relationships>
</file>

<file path=ppt/slideLayouts/_rels/slideLayout6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7.xml"></Relationship></Relationships>
</file>

<file path=ppt/slideLayouts/_rels/slideLayout6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7.xml"></Relationship></Relationships>
</file>

<file path=ppt/slideLayouts/_rels/slideLayout6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7.xml"></Relationship></Relationships>
</file>

<file path=ppt/slideLayouts/_rels/slideLayout6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7.xml"></Relationship></Relationships>
</file>

<file path=ppt/slideLayouts/_rels/slideLayout6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7.xml"></Relationship></Relationships>
</file>

<file path=ppt/slideLayouts/_rels/slideLayout6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7.xml"></Relationship></Relationships>
</file>

<file path=ppt/slideLayouts/_rels/slideLayout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7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8.xml"></Relationship></Relationships>
</file>

<file path=ppt/slideLayouts/_rels/slideLayout7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8.xml"></Relationship></Relationships>
</file>

<file path=ppt/slideLayouts/_rels/slideLayout7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8.xml"></Relationship></Relationships>
</file>

<file path=ppt/slideLayouts/_rels/slideLayout7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8.xml"></Relationship></Relationships>
</file>

<file path=ppt/slideLayouts/_rels/slideLayout7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8.xml"></Relationship></Relationships>
</file>

<file path=ppt/slideLayouts/_rels/slideLayout7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8.xml"></Relationship></Relationships>
</file>

<file path=ppt/slideLayouts/_rels/slideLayout7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8.xml"></Relationship></Relationships>
</file>

<file path=ppt/slideLayouts/_rels/slideLayout7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8.xml"></Relationship></Relationships>
</file>

<file path=ppt/slideLayouts/_rels/slideLayout7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8.xml"></Relationship></Relationships>
</file>

<file path=ppt/slideLayouts/_rels/slideLayout7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8.xml"></Relationship></Relationships>
</file>

<file path=ppt/slideLayouts/_rels/slideLayout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8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8.xml"></Relationship></Relationships>
</file>

<file path=ppt/slideLayouts/_rels/slideLayout8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9.xml"></Relationship></Relationships>
</file>

<file path=ppt/slideLayouts/_rels/slideLayout8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0.xml"></Relationship></Relationships>
</file>

<file path=ppt/slideLayouts/_rels/slideLayout8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0.xml"></Relationship></Relationships>
</file>

<file path=ppt/slideLayouts/_rels/slideLayout8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0.xml"></Relationship></Relationships>
</file>

<file path=ppt/slideLayouts/_rels/slideLayout8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0.xml"></Relationship></Relationships>
</file>

<file path=ppt/slideLayouts/_rels/slideLayout8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0.xml"></Relationship></Relationships>
</file>

<file path=ppt/slideLayouts/_rels/slideLayout8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0.xml"></Relationship></Relationships>
</file>

<file path=ppt/slideLayouts/_rels/slideLayout8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0.xml"></Relationship></Relationships>
</file>

<file path=ppt/slideLayouts/_rels/slideLayout8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0.xml"></Relationship></Relationships>
</file>

<file path=ppt/slideLayouts/_rels/slideLayout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9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0.xml"></Relationship></Relationships>
</file>

<file path=ppt/slideLayouts/_rels/slideLayout9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0.xml"></Relationship></Relationships>
</file>

<file path=ppt/slideLayouts/_rels/slideLayout9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0.xml"></Relationship></Relationships>
</file>

<file path=ppt/slideLayouts/_rels/slideLayout9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1.xml"></Relationship></Relationships>
</file>

<file path=ppt/slideLayouts/_rels/slideLayout9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1.xml"></Relationship></Relationships>
</file>

<file path=ppt/slideLayouts/_rels/slideLayout9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1.xml"></Relationship></Relationships>
</file>

<file path=ppt/slideLayouts/_rels/slideLayout9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1.xml"></Relationship></Relationships>
</file>

<file path=ppt/slideLayouts/_rels/slideLayout9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1.xml"></Relationship></Relationships>
</file>

<file path=ppt/slideLayouts/_rels/slideLayout9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1.xml"></Relationship></Relationships>
</file>

<file path=ppt/slideLayouts/_rels/slideLayout9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1.xml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ctrTitle"/>
          </p:nvPr>
        </p:nvSpPr>
        <p:spPr>
          <a:xfrm rot="0">
            <a:off x="914400" y="2131060"/>
            <a:ext cx="10363835" cy="147193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编辑母版标题样式</a:t>
            </a:r>
            <a:endParaRPr lang="ko-KR" altLang="en-US" sz="5865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副标题 2"/>
          <p:cNvSpPr txBox="1">
            <a:spLocks/>
          </p:cNvSpPr>
          <p:nvPr>
            <p:ph type="subTitle" idx="1"/>
          </p:nvPr>
        </p:nvSpPr>
        <p:spPr>
          <a:xfrm rot="0">
            <a:off x="1828800" y="3886200"/>
            <a:ext cx="8535035" cy="175577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编辑母版副标题样式</a:t>
            </a:r>
            <a:endParaRPr lang="ko-KR" altLang="en-US" sz="32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幻灯片编号占位符 3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5" name="日期占位符 4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8/2/2018</a:t>
            </a:fld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6" name="页脚占位符 5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编辑母版标题样式</a:t>
            </a:r>
            <a:endParaRPr lang="ko-KR" altLang="en-US" sz="5865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单击此处编辑母版文本样式</a:t>
            </a:r>
            <a:endParaRPr lang="ko-KR" altLang="en-US" sz="28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第二级</a:t>
            </a:r>
            <a:endParaRPr lang="ko-KR" altLang="en-US" sz="24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第三级</a:t>
            </a:r>
            <a:endParaRPr lang="ko-KR" altLang="en-US" sz="20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8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第四级</a:t>
            </a:r>
            <a:endParaRPr lang="ko-KR" altLang="en-US" sz="18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6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第五级</a:t>
            </a:r>
            <a:endParaRPr lang="ko-KR" altLang="en-US" sz="16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幻灯片编号占位符 3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5" name="日期占位符 4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8/2/2018</a:t>
            </a:fld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6" name="页脚占位符 5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带有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4013200" cy="116332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4767580" y="457200"/>
            <a:ext cx="6816725" cy="54883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文本占位符 3"/>
          <p:cNvSpPr txBox="1">
            <a:spLocks/>
          </p:cNvSpPr>
          <p:nvPr>
            <p:ph type="body"/>
          </p:nvPr>
        </p:nvSpPr>
        <p:spPr>
          <a:xfrm rot="0">
            <a:off x="609600" y="1435735"/>
            <a:ext cx="4013200" cy="46926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带有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4013200" cy="116332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609600" y="1435735"/>
            <a:ext cx="4013200" cy="46926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图片占位符 3"/>
          <p:cNvSpPr txBox="1">
            <a:spLocks/>
          </p:cNvSpPr>
          <p:nvPr>
            <p:ph type="pic"/>
          </p:nvPr>
        </p:nvSpPr>
        <p:spPr>
          <a:xfrm rot="0">
            <a:off x="4767580" y="457200"/>
            <a:ext cx="6816725" cy="54883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图片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/>
          </p:nvPr>
        </p:nvSpPr>
        <p:spPr>
          <a:xfrm rot="0">
            <a:off x="609600" y="1600200"/>
            <a:ext cx="10974705" cy="452818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具有文本的垂直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 txBox="1">
            <a:spLocks/>
          </p:cNvSpPr>
          <p:nvPr>
            <p:ph type="title" orient="vert"/>
          </p:nvPr>
        </p:nvSpPr>
        <p:spPr>
          <a:xfrm rot="0">
            <a:off x="8839200" y="274320"/>
            <a:ext cx="2745105" cy="5854065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/>
          </p:nvPr>
        </p:nvSpPr>
        <p:spPr>
          <a:xfrm rot="0">
            <a:off x="609600" y="274320"/>
            <a:ext cx="8035925" cy="585406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200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13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2018/3/24</a:t>
            </a:fld>
          </a:p>
        </p:txBody>
      </p:sp>
      <p:sp>
        <p:nvSpPr>
          <p:cNvPr id="3" name="页脚占位符 2"/>
          <p:cNvSpPr txBox="1">
            <a:spLocks/>
          </p:cNvSpPr>
          <p:nvPr>
            <p:ph type="ftr"/>
          </p:nvPr>
        </p:nvSpPr>
        <p:spPr>
          <a:xfrm rot="0">
            <a:off x="4039235" y="6356350"/>
            <a:ext cx="4114800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8611235" y="6356350"/>
            <a:ext cx="2743200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13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17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ctrTitle"/>
          </p:nvPr>
        </p:nvSpPr>
        <p:spPr>
          <a:xfrm rot="0">
            <a:off x="914400" y="2130425"/>
            <a:ext cx="10365105" cy="147193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副标题 2"/>
          <p:cNvSpPr txBox="1">
            <a:spLocks/>
          </p:cNvSpPr>
          <p:nvPr>
            <p:ph type="subTitle"/>
          </p:nvPr>
        </p:nvSpPr>
        <p:spPr>
          <a:xfrm rot="0">
            <a:off x="1828800" y="3886200"/>
            <a:ext cx="8536305" cy="17545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单击此处编辑母版副标题样式</a:t>
            </a:r>
          </a:p>
        </p:txBody>
      </p:sp>
      <p:sp>
        <p:nvSpPr>
          <p:cNvPr id="4" name="日期占位符 3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2017/5/22</a:t>
            </a:fld>
          </a:p>
        </p:txBody>
      </p:sp>
      <p:sp>
        <p:nvSpPr>
          <p:cNvPr id="5" name="页脚占位符 4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705" cy="36703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幻灯片编号占位符 5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10974705" cy="452818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algn="l" fontAlgn="auto" defTabSz="914400" ea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  <a:p>
            <a:pPr marL="742950" indent="-285750" algn="l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第二级</a:t>
            </a:r>
          </a:p>
          <a:p>
            <a:pPr marL="1143000" indent="-228600" algn="l" fontAlgn="auto" defTabSz="914400"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第三级</a:t>
            </a:r>
          </a:p>
          <a:p>
            <a:pPr marL="16002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第四级</a:t>
            </a:r>
          </a:p>
          <a:p>
            <a:pPr marL="20574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第五级</a:t>
            </a:r>
          </a:p>
        </p:txBody>
      </p:sp>
      <p:sp>
        <p:nvSpPr>
          <p:cNvPr id="4" name="日期占位符 3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2017/5/22</a:t>
            </a:fld>
          </a:p>
        </p:txBody>
      </p:sp>
      <p:sp>
        <p:nvSpPr>
          <p:cNvPr id="5" name="页脚占位符 4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705" cy="36703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幻灯片编号占位符 5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963295" y="4406900"/>
            <a:ext cx="10365105" cy="136398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cap="all" dirty="0" smtClean="0" b="1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963295" y="2907030"/>
            <a:ext cx="10365105" cy="150177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单击此处编辑母版文本样式</a:t>
            </a:r>
          </a:p>
        </p:txBody>
      </p:sp>
      <p:sp>
        <p:nvSpPr>
          <p:cNvPr id="4" name="日期占位符 3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2017/5/22</a:t>
            </a:fld>
          </a:p>
        </p:txBody>
      </p:sp>
      <p:sp>
        <p:nvSpPr>
          <p:cNvPr id="5" name="页脚占位符 4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705" cy="36703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幻灯片编号占位符 5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5386705" cy="452818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algn="l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  <a:p>
            <a:pPr marL="742950" indent="-285750" algn="l" fontAlgn="auto" defTabSz="914400"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第二级</a:t>
            </a:r>
          </a:p>
          <a:p>
            <a:pPr marL="11430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第三级</a:t>
            </a:r>
          </a:p>
          <a:p>
            <a:pPr marL="1600200" indent="-228600" algn="l" fontAlgn="auto" defTabSz="914400" ea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第四级</a:t>
            </a:r>
          </a:p>
          <a:p>
            <a:pPr marL="2057400" indent="-228600" algn="l" fontAlgn="auto" defTabSz="914400" ea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第五级</a:t>
            </a:r>
          </a:p>
        </p:txBody>
      </p:sp>
      <p:sp>
        <p:nvSpPr>
          <p:cNvPr id="4" name="内容占位符 3"/>
          <p:cNvSpPr txBox="1">
            <a:spLocks/>
          </p:cNvSpPr>
          <p:nvPr>
            <p:ph type="obj"/>
          </p:nvPr>
        </p:nvSpPr>
        <p:spPr>
          <a:xfrm rot="0">
            <a:off x="6197600" y="1600200"/>
            <a:ext cx="5386705" cy="452818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algn="l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  <a:p>
            <a:pPr marL="742950" indent="-285750" algn="l" fontAlgn="auto" defTabSz="914400"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第二级</a:t>
            </a:r>
          </a:p>
          <a:p>
            <a:pPr marL="11430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第三级</a:t>
            </a:r>
          </a:p>
          <a:p>
            <a:pPr marL="1600200" indent="-228600" algn="l" fontAlgn="auto" defTabSz="914400" ea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第四级</a:t>
            </a:r>
          </a:p>
          <a:p>
            <a:pPr marL="2057400" indent="-228600" algn="l" fontAlgn="auto" defTabSz="914400" ea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第五级</a:t>
            </a:r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2017/5/22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705" cy="36703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幻灯片编号占位符 6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609600" y="1535430"/>
            <a:ext cx="5388610" cy="64135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</p:txBody>
      </p:sp>
      <p:sp>
        <p:nvSpPr>
          <p:cNvPr id="4" name="内容占位符 3"/>
          <p:cNvSpPr txBox="1">
            <a:spLocks/>
          </p:cNvSpPr>
          <p:nvPr>
            <p:ph type="obj"/>
          </p:nvPr>
        </p:nvSpPr>
        <p:spPr>
          <a:xfrm rot="0">
            <a:off x="609600" y="2174875"/>
            <a:ext cx="5388610" cy="395351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algn="l" fontAlgn="auto" defTabSz="914400"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  <a:p>
            <a:pPr marL="742950" indent="-28575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第二级</a:t>
            </a:r>
          </a:p>
          <a:p>
            <a:pPr marL="1143000" indent="-228600" algn="l" fontAlgn="auto" defTabSz="914400" ea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第三级</a:t>
            </a:r>
          </a:p>
          <a:p>
            <a:pPr marL="1600200" indent="-228600" algn="l" fontAlgn="auto" defTabSz="914400" ea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第四级</a:t>
            </a:r>
          </a:p>
          <a:p>
            <a:pPr marL="2057400" indent="-228600" algn="l" fontAlgn="auto" defTabSz="914400" ea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第五级</a:t>
            </a:r>
          </a:p>
        </p:txBody>
      </p:sp>
      <p:sp>
        <p:nvSpPr>
          <p:cNvPr id="5" name="文本占位符 4"/>
          <p:cNvSpPr txBox="1">
            <a:spLocks/>
          </p:cNvSpPr>
          <p:nvPr>
            <p:ph type="body"/>
          </p:nvPr>
        </p:nvSpPr>
        <p:spPr>
          <a:xfrm rot="0">
            <a:off x="6193155" y="1535430"/>
            <a:ext cx="5391150" cy="64135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</p:txBody>
      </p:sp>
      <p:sp>
        <p:nvSpPr>
          <p:cNvPr id="6" name="内容占位符 5"/>
          <p:cNvSpPr txBox="1">
            <a:spLocks/>
          </p:cNvSpPr>
          <p:nvPr>
            <p:ph type="obj"/>
          </p:nvPr>
        </p:nvSpPr>
        <p:spPr>
          <a:xfrm rot="0">
            <a:off x="6193155" y="2174875"/>
            <a:ext cx="5391150" cy="395351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algn="l" fontAlgn="auto" defTabSz="914400"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  <a:p>
            <a:pPr marL="742950" indent="-28575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第二级</a:t>
            </a:r>
          </a:p>
          <a:p>
            <a:pPr marL="1143000" indent="-228600" algn="l" fontAlgn="auto" defTabSz="914400" ea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第三级</a:t>
            </a:r>
          </a:p>
          <a:p>
            <a:pPr marL="1600200" indent="-228600" algn="l" fontAlgn="auto" defTabSz="914400" ea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第四级</a:t>
            </a:r>
          </a:p>
          <a:p>
            <a:pPr marL="2057400" indent="-228600" algn="l" fontAlgn="auto" defTabSz="914400" ea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第五级</a:t>
            </a:r>
          </a:p>
        </p:txBody>
      </p:sp>
      <p:sp>
        <p:nvSpPr>
          <p:cNvPr id="7" name="日期占位符 6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2017/5/22</a:t>
            </a:fld>
          </a:p>
        </p:txBody>
      </p:sp>
      <p:sp>
        <p:nvSpPr>
          <p:cNvPr id="8" name="页脚占位符 7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705" cy="36703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9" name="幻灯片编号占位符 8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具有文本的垂直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 txBox="1">
            <a:spLocks/>
          </p:cNvSpPr>
          <p:nvPr>
            <p:ph type="title" orient="vert"/>
          </p:nvPr>
        </p:nvSpPr>
        <p:spPr>
          <a:xfrm rot="0">
            <a:off x="8839200" y="274320"/>
            <a:ext cx="2743835" cy="5852795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编辑母版副标题样式</a:t>
            </a:r>
            <a:endParaRPr lang="ko-KR" altLang="en-US" sz="5865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 idx="1"/>
          </p:nvPr>
        </p:nvSpPr>
        <p:spPr>
          <a:xfrm rot="0">
            <a:off x="609600" y="274320"/>
            <a:ext cx="8034655" cy="585279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单击此处编辑母版文本样式</a:t>
            </a:r>
            <a:endParaRPr lang="ko-KR" altLang="en-US" sz="28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第二级</a:t>
            </a:r>
            <a:endParaRPr lang="ko-KR" altLang="en-US" sz="24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第三级</a:t>
            </a:r>
            <a:endParaRPr lang="ko-KR" altLang="en-US" sz="20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8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第四级</a:t>
            </a:r>
            <a:endParaRPr lang="ko-KR" altLang="en-US" sz="18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6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第五级</a:t>
            </a:r>
            <a:endParaRPr lang="ko-KR" altLang="en-US" sz="16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幻灯片编号占位符 3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5" name="日期占位符 4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8/2/2018</a:t>
            </a:fld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6" name="页脚占位符 5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日期占位符 2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2017/5/22</a:t>
            </a:fld>
          </a:p>
        </p:txBody>
      </p:sp>
      <p:sp>
        <p:nvSpPr>
          <p:cNvPr id="4" name="页脚占位符 3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705" cy="36703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2017/5/22</a:t>
            </a:fld>
          </a:p>
        </p:txBody>
      </p:sp>
      <p:sp>
        <p:nvSpPr>
          <p:cNvPr id="3" name="页脚占位符 2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705" cy="36703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3050"/>
            <a:ext cx="4013200" cy="116395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1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4766945" y="273050"/>
            <a:ext cx="6817360" cy="585533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algn="l" fontAlgn="auto" defTabSz="914400" ea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  <a:p>
            <a:pPr marL="742950" indent="-285750" algn="l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第二级</a:t>
            </a:r>
          </a:p>
          <a:p>
            <a:pPr marL="1143000" indent="-228600" algn="l" fontAlgn="auto" defTabSz="914400"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第三级</a:t>
            </a:r>
          </a:p>
          <a:p>
            <a:pPr marL="16002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第四级</a:t>
            </a:r>
          </a:p>
          <a:p>
            <a:pPr marL="20574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第五级</a:t>
            </a:r>
          </a:p>
        </p:txBody>
      </p:sp>
      <p:sp>
        <p:nvSpPr>
          <p:cNvPr id="4" name="文本占位符 3"/>
          <p:cNvSpPr txBox="1">
            <a:spLocks/>
          </p:cNvSpPr>
          <p:nvPr>
            <p:ph type="body"/>
          </p:nvPr>
        </p:nvSpPr>
        <p:spPr>
          <a:xfrm rot="0">
            <a:off x="609600" y="1435100"/>
            <a:ext cx="4013200" cy="469328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2017/5/22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705" cy="36703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幻灯片编号占位符 6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2389505" y="4800600"/>
            <a:ext cx="7317105" cy="56896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1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图片占位符 2"/>
          <p:cNvSpPr txBox="1">
            <a:spLocks/>
          </p:cNvSpPr>
          <p:nvPr>
            <p:ph type="pic"/>
          </p:nvPr>
        </p:nvSpPr>
        <p:spPr>
          <a:xfrm rot="0">
            <a:off x="2389505" y="612775"/>
            <a:ext cx="7317105" cy="41167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文本占位符 3"/>
          <p:cNvSpPr txBox="1">
            <a:spLocks/>
          </p:cNvSpPr>
          <p:nvPr>
            <p:ph type="body"/>
          </p:nvPr>
        </p:nvSpPr>
        <p:spPr>
          <a:xfrm rot="0">
            <a:off x="2389505" y="5367655"/>
            <a:ext cx="7317105" cy="8064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2017/5/22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705" cy="36703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幻灯片编号占位符 6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/>
          </p:nvPr>
        </p:nvSpPr>
        <p:spPr>
          <a:xfrm rot="0">
            <a:off x="609600" y="1600200"/>
            <a:ext cx="10974705" cy="452818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342900" indent="-342900" algn="l" fontAlgn="auto" defTabSz="914400" ea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  <a:p>
            <a:pPr marL="742950" indent="-285750" algn="l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第二级</a:t>
            </a:r>
          </a:p>
          <a:p>
            <a:pPr marL="1143000" indent="-228600" algn="l" fontAlgn="auto" defTabSz="914400"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第三级</a:t>
            </a:r>
          </a:p>
          <a:p>
            <a:pPr marL="16002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第四级</a:t>
            </a:r>
          </a:p>
          <a:p>
            <a:pPr marL="20574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第五级</a:t>
            </a:r>
          </a:p>
        </p:txBody>
      </p:sp>
      <p:sp>
        <p:nvSpPr>
          <p:cNvPr id="4" name="日期占位符 3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2017/5/22</a:t>
            </a:fld>
          </a:p>
        </p:txBody>
      </p:sp>
      <p:sp>
        <p:nvSpPr>
          <p:cNvPr id="5" name="页脚占位符 4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705" cy="36703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幻灯片编号占位符 5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 txBox="1">
            <a:spLocks/>
          </p:cNvSpPr>
          <p:nvPr>
            <p:ph type="title" orient="vert"/>
          </p:nvPr>
        </p:nvSpPr>
        <p:spPr>
          <a:xfrm rot="0">
            <a:off x="8839200" y="274955"/>
            <a:ext cx="2745105" cy="5853430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/>
          </p:nvPr>
        </p:nvSpPr>
        <p:spPr>
          <a:xfrm rot="0">
            <a:off x="609600" y="274955"/>
            <a:ext cx="8028305" cy="585343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342900" indent="-342900" algn="l" fontAlgn="auto" defTabSz="914400" ea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  <a:p>
            <a:pPr marL="742950" indent="-285750" algn="l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第二级</a:t>
            </a:r>
          </a:p>
          <a:p>
            <a:pPr marL="1143000" indent="-228600" algn="l" fontAlgn="auto" defTabSz="914400"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第三级</a:t>
            </a:r>
          </a:p>
          <a:p>
            <a:pPr marL="16002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第四级</a:t>
            </a:r>
          </a:p>
          <a:p>
            <a:pPr marL="20574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第五级</a:t>
            </a:r>
          </a:p>
        </p:txBody>
      </p:sp>
      <p:sp>
        <p:nvSpPr>
          <p:cNvPr id="4" name="日期占位符 3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2017/5/22</a:t>
            </a:fld>
          </a:p>
        </p:txBody>
      </p:sp>
      <p:sp>
        <p:nvSpPr>
          <p:cNvPr id="5" name="页脚占位符 4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705" cy="36703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幻灯片编号占位符 5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 txBox="1">
            <a:spLocks/>
          </p:cNvSpPr>
          <p:nvPr>
            <p:ph type="pic"/>
          </p:nvPr>
        </p:nvSpPr>
        <p:spPr>
          <a:xfrm rot="0">
            <a:off x="5181600" y="673100"/>
            <a:ext cx="5478145" cy="3669665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 txBox="1">
            <a:spLocks/>
          </p:cNvSpPr>
          <p:nvPr>
            <p:ph type="pic"/>
          </p:nvPr>
        </p:nvSpPr>
        <p:spPr>
          <a:xfrm rot="0">
            <a:off x="0" y="0"/>
            <a:ext cx="12194540" cy="2021840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5" name="图片占位符 14"/>
          <p:cNvSpPr txBox="1">
            <a:spLocks/>
          </p:cNvSpPr>
          <p:nvPr>
            <p:ph type="pic"/>
          </p:nvPr>
        </p:nvSpPr>
        <p:spPr>
          <a:xfrm rot="0">
            <a:off x="1309370" y="3524885"/>
            <a:ext cx="1565910" cy="1565910"/>
          </a:xfrm>
          <a:prstGeom prst="ellipse"/>
          <a:solidFill>
            <a:schemeClr val="bg1">
              <a:lumMod val="85000"/>
            </a:schemeClr>
          </a:solidFill>
          <a:ln w="28575" cap="flat" cmpd="sng">
            <a:solidFill>
              <a:srgbClr val="E74C3C">
                <a:alpha val="100000"/>
              </a:srgbClr>
            </a:solidFill>
            <a:prstDash val="solid"/>
          </a:ln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6" name="图片占位符 15"/>
          <p:cNvSpPr txBox="1">
            <a:spLocks/>
          </p:cNvSpPr>
          <p:nvPr>
            <p:ph type="pic"/>
          </p:nvPr>
        </p:nvSpPr>
        <p:spPr>
          <a:xfrm rot="0">
            <a:off x="3978910" y="3524250"/>
            <a:ext cx="1565910" cy="1565910"/>
          </a:xfrm>
          <a:prstGeom prst="ellipse"/>
          <a:solidFill>
            <a:schemeClr val="bg1">
              <a:lumMod val="85000"/>
            </a:schemeClr>
          </a:solidFill>
          <a:ln w="28575" cap="flat" cmpd="sng">
            <a:solidFill>
              <a:srgbClr val="3D9FAC">
                <a:alpha val="100000"/>
              </a:srgbClr>
            </a:solidFill>
            <a:prstDash val="solid"/>
          </a:ln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7" name="图片占位符 16"/>
          <p:cNvSpPr txBox="1">
            <a:spLocks/>
          </p:cNvSpPr>
          <p:nvPr>
            <p:ph type="pic"/>
          </p:nvPr>
        </p:nvSpPr>
        <p:spPr>
          <a:xfrm rot="0">
            <a:off x="6648450" y="3524250"/>
            <a:ext cx="1565910" cy="1565910"/>
          </a:xfrm>
          <a:prstGeom prst="ellipse"/>
          <a:solidFill>
            <a:schemeClr val="bg1">
              <a:lumMod val="85000"/>
            </a:schemeClr>
          </a:solidFill>
          <a:ln w="28575" cap="flat" cmpd="sng">
            <a:solidFill>
              <a:srgbClr val="FEB834">
                <a:alpha val="100000"/>
              </a:srgbClr>
            </a:solidFill>
            <a:prstDash val="solid"/>
          </a:ln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8" name="图片占位符 17"/>
          <p:cNvSpPr txBox="1">
            <a:spLocks/>
          </p:cNvSpPr>
          <p:nvPr>
            <p:ph type="pic"/>
          </p:nvPr>
        </p:nvSpPr>
        <p:spPr>
          <a:xfrm rot="0">
            <a:off x="9317990" y="3524250"/>
            <a:ext cx="1565910" cy="1565910"/>
          </a:xfrm>
          <a:prstGeom prst="ellipse"/>
          <a:solidFill>
            <a:schemeClr val="bg1">
              <a:lumMod val="85000"/>
            </a:schemeClr>
          </a:solidFill>
          <a:ln w="28575" cap="flat" cmpd="sng">
            <a:solidFill>
              <a:srgbClr val="5B4470">
                <a:alpha val="100000"/>
              </a:srgbClr>
            </a:solidFill>
            <a:prstDash val="solid"/>
          </a:ln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形状 8"/>
          <p:cNvSpPr>
            <a:spLocks/>
          </p:cNvSpPr>
          <p:nvPr/>
        </p:nvSpPr>
        <p:spPr>
          <a:xfrm rot="0">
            <a:off x="-635" y="0"/>
            <a:ext cx="3001010" cy="6860540"/>
          </a:xfrm>
          <a:prstGeom prst="rect"/>
          <a:solidFill>
            <a:schemeClr val="tx1">
              <a:lumMod val="85000"/>
              <a:lumOff val="15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  <p:sp>
        <p:nvSpPr>
          <p:cNvPr id="18" name="图片占位符 17"/>
          <p:cNvSpPr txBox="1">
            <a:spLocks/>
          </p:cNvSpPr>
          <p:nvPr>
            <p:ph type="pic"/>
          </p:nvPr>
        </p:nvSpPr>
        <p:spPr>
          <a:xfrm rot="0">
            <a:off x="2999105" y="0"/>
            <a:ext cx="3099435" cy="3431540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20" name="图片占位符 19"/>
          <p:cNvSpPr txBox="1">
            <a:spLocks/>
          </p:cNvSpPr>
          <p:nvPr>
            <p:ph type="pic"/>
          </p:nvPr>
        </p:nvSpPr>
        <p:spPr>
          <a:xfrm rot="0">
            <a:off x="2998470" y="3429000"/>
            <a:ext cx="3099435" cy="3431540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21" name="图片占位符 20"/>
          <p:cNvSpPr txBox="1">
            <a:spLocks/>
          </p:cNvSpPr>
          <p:nvPr>
            <p:ph type="pic"/>
          </p:nvPr>
        </p:nvSpPr>
        <p:spPr>
          <a:xfrm rot="0">
            <a:off x="6096000" y="3429000"/>
            <a:ext cx="3099435" cy="3431540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22" name="图片占位符 21"/>
          <p:cNvSpPr txBox="1">
            <a:spLocks/>
          </p:cNvSpPr>
          <p:nvPr>
            <p:ph type="pic"/>
          </p:nvPr>
        </p:nvSpPr>
        <p:spPr>
          <a:xfrm rot="0">
            <a:off x="9192895" y="3429000"/>
            <a:ext cx="3001645" cy="3431540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23" name="图片占位符 22"/>
          <p:cNvSpPr txBox="1">
            <a:spLocks/>
          </p:cNvSpPr>
          <p:nvPr>
            <p:ph type="pic"/>
          </p:nvPr>
        </p:nvSpPr>
        <p:spPr>
          <a:xfrm rot="0">
            <a:off x="6096000" y="0"/>
            <a:ext cx="6098540" cy="3431540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ctrTitle"/>
          </p:nvPr>
        </p:nvSpPr>
        <p:spPr>
          <a:xfrm rot="0">
            <a:off x="914400" y="2131060"/>
            <a:ext cx="10365740" cy="147383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副标题 2"/>
          <p:cNvSpPr txBox="1">
            <a:spLocks/>
          </p:cNvSpPr>
          <p:nvPr>
            <p:ph type="subTitle"/>
          </p:nvPr>
        </p:nvSpPr>
        <p:spPr>
          <a:xfrm rot="0">
            <a:off x="1828800" y="3886200"/>
            <a:ext cx="8536940" cy="175768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4/13/2018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形状 10"/>
          <p:cNvSpPr>
            <a:spLocks/>
          </p:cNvSpPr>
          <p:nvPr/>
        </p:nvSpPr>
        <p:spPr>
          <a:xfrm rot="0">
            <a:off x="3352800" y="2019300"/>
            <a:ext cx="2745740" cy="2321560"/>
          </a:xfrm>
          <a:prstGeom prst="rect"/>
          <a:solidFill>
            <a:srgbClr val="E74C3C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  <p:sp>
        <p:nvSpPr>
          <p:cNvPr id="13" name="形状 12"/>
          <p:cNvSpPr>
            <a:spLocks/>
          </p:cNvSpPr>
          <p:nvPr/>
        </p:nvSpPr>
        <p:spPr>
          <a:xfrm rot="0">
            <a:off x="8839200" y="2019300"/>
            <a:ext cx="2745740" cy="2321560"/>
          </a:xfrm>
          <a:prstGeom prst="rect"/>
          <a:solidFill>
            <a:srgbClr val="3D9FAC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  <p:sp>
        <p:nvSpPr>
          <p:cNvPr id="17" name="图片占位符 16"/>
          <p:cNvSpPr txBox="1">
            <a:spLocks/>
          </p:cNvSpPr>
          <p:nvPr>
            <p:ph type="pic"/>
          </p:nvPr>
        </p:nvSpPr>
        <p:spPr>
          <a:xfrm rot="0">
            <a:off x="609600" y="2019300"/>
            <a:ext cx="2745740" cy="2322195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8" name="图片占位符 17"/>
          <p:cNvSpPr txBox="1">
            <a:spLocks/>
          </p:cNvSpPr>
          <p:nvPr>
            <p:ph type="pic"/>
          </p:nvPr>
        </p:nvSpPr>
        <p:spPr>
          <a:xfrm rot="0">
            <a:off x="6096000" y="2018665"/>
            <a:ext cx="2745740" cy="2322195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9" name="图片占位符 18"/>
          <p:cNvSpPr txBox="1">
            <a:spLocks/>
          </p:cNvSpPr>
          <p:nvPr>
            <p:ph type="pic"/>
          </p:nvPr>
        </p:nvSpPr>
        <p:spPr>
          <a:xfrm rot="0">
            <a:off x="3352800" y="4338320"/>
            <a:ext cx="2745740" cy="1493520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20" name="图片占位符 19"/>
          <p:cNvSpPr txBox="1">
            <a:spLocks/>
          </p:cNvSpPr>
          <p:nvPr>
            <p:ph type="pic"/>
          </p:nvPr>
        </p:nvSpPr>
        <p:spPr>
          <a:xfrm rot="0">
            <a:off x="8839200" y="4338320"/>
            <a:ext cx="2745740" cy="1493520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 txBox="1">
            <a:spLocks/>
          </p:cNvSpPr>
          <p:nvPr>
            <p:ph type="pic"/>
          </p:nvPr>
        </p:nvSpPr>
        <p:spPr>
          <a:xfrm rot="0">
            <a:off x="805180" y="2040255"/>
            <a:ext cx="2320290" cy="2321560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2" name="图片占位符 11"/>
          <p:cNvSpPr txBox="1">
            <a:spLocks/>
          </p:cNvSpPr>
          <p:nvPr>
            <p:ph type="pic"/>
          </p:nvPr>
        </p:nvSpPr>
        <p:spPr>
          <a:xfrm rot="0">
            <a:off x="3558540" y="2040255"/>
            <a:ext cx="2320290" cy="2321560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3" name="图片占位符 12"/>
          <p:cNvSpPr txBox="1">
            <a:spLocks/>
          </p:cNvSpPr>
          <p:nvPr>
            <p:ph type="pic"/>
          </p:nvPr>
        </p:nvSpPr>
        <p:spPr>
          <a:xfrm rot="0">
            <a:off x="6315075" y="2039620"/>
            <a:ext cx="2320290" cy="2321560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4" name="图片占位符 13"/>
          <p:cNvSpPr txBox="1">
            <a:spLocks/>
          </p:cNvSpPr>
          <p:nvPr>
            <p:ph type="pic"/>
          </p:nvPr>
        </p:nvSpPr>
        <p:spPr>
          <a:xfrm rot="0">
            <a:off x="9069705" y="2039620"/>
            <a:ext cx="2320290" cy="2321560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 txBox="1">
            <a:spLocks/>
          </p:cNvSpPr>
          <p:nvPr>
            <p:ph type="pic"/>
          </p:nvPr>
        </p:nvSpPr>
        <p:spPr>
          <a:xfrm rot="0">
            <a:off x="0" y="0"/>
            <a:ext cx="12194540" cy="6860540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rodu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 txBox="1">
            <a:spLocks/>
          </p:cNvSpPr>
          <p:nvPr>
            <p:ph type="pic"/>
          </p:nvPr>
        </p:nvSpPr>
        <p:spPr>
          <a:xfrm rot="0">
            <a:off x="0" y="0"/>
            <a:ext cx="6098540" cy="3439795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4" name="图片占位符 13"/>
          <p:cNvSpPr txBox="1">
            <a:spLocks/>
          </p:cNvSpPr>
          <p:nvPr>
            <p:ph type="pic"/>
          </p:nvPr>
        </p:nvSpPr>
        <p:spPr>
          <a:xfrm rot="0">
            <a:off x="6096000" y="3437255"/>
            <a:ext cx="6098540" cy="3439795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cent Proje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 txBox="1">
            <a:spLocks/>
          </p:cNvSpPr>
          <p:nvPr>
            <p:ph type="pic"/>
          </p:nvPr>
        </p:nvSpPr>
        <p:spPr>
          <a:xfrm rot="0">
            <a:off x="2668905" y="2019300"/>
            <a:ext cx="2948940" cy="3812540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2" name="图片占位符 11"/>
          <p:cNvSpPr txBox="1">
            <a:spLocks/>
          </p:cNvSpPr>
          <p:nvPr>
            <p:ph type="pic"/>
          </p:nvPr>
        </p:nvSpPr>
        <p:spPr>
          <a:xfrm rot="0">
            <a:off x="8294370" y="2019300"/>
            <a:ext cx="2948940" cy="3812540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m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 txBox="1">
            <a:spLocks/>
          </p:cNvSpPr>
          <p:nvPr>
            <p:ph type="pic"/>
          </p:nvPr>
        </p:nvSpPr>
        <p:spPr>
          <a:xfrm rot="0">
            <a:off x="4115435" y="2046605"/>
            <a:ext cx="1904365" cy="1904365"/>
          </a:xfrm>
          <a:prstGeom prst="diamond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0" name="图片占位符 9"/>
          <p:cNvSpPr txBox="1">
            <a:spLocks/>
          </p:cNvSpPr>
          <p:nvPr>
            <p:ph type="pic"/>
          </p:nvPr>
        </p:nvSpPr>
        <p:spPr>
          <a:xfrm rot="0">
            <a:off x="6172835" y="2046605"/>
            <a:ext cx="1904365" cy="1904365"/>
          </a:xfrm>
          <a:prstGeom prst="diamond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3" name="图片占位符 12"/>
          <p:cNvSpPr txBox="1">
            <a:spLocks/>
          </p:cNvSpPr>
          <p:nvPr>
            <p:ph type="pic"/>
          </p:nvPr>
        </p:nvSpPr>
        <p:spPr>
          <a:xfrm rot="0">
            <a:off x="6169660" y="4098925"/>
            <a:ext cx="1904365" cy="1904365"/>
          </a:xfrm>
          <a:prstGeom prst="diamond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4" name="图片占位符 13"/>
          <p:cNvSpPr txBox="1">
            <a:spLocks/>
          </p:cNvSpPr>
          <p:nvPr>
            <p:ph type="pic"/>
          </p:nvPr>
        </p:nvSpPr>
        <p:spPr>
          <a:xfrm rot="0">
            <a:off x="4115435" y="4098925"/>
            <a:ext cx="1904365" cy="1904365"/>
          </a:xfrm>
          <a:prstGeom prst="diamond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5340" cy="114554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10975340" cy="452882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4/13/2018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963295" y="2908300"/>
            <a:ext cx="10365105" cy="150114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963295" y="4406900"/>
            <a:ext cx="10365105" cy="13652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4/13/2018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5340" cy="114554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5391785" cy="452882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内容占位符 3"/>
          <p:cNvSpPr txBox="1">
            <a:spLocks/>
          </p:cNvSpPr>
          <p:nvPr>
            <p:ph type="obj"/>
          </p:nvPr>
        </p:nvSpPr>
        <p:spPr>
          <a:xfrm rot="0">
            <a:off x="6193155" y="1600200"/>
            <a:ext cx="5391785" cy="452882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4/13/2018</a:t>
            </a:fld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5340" cy="114554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609600" y="1536700"/>
            <a:ext cx="5391785" cy="64262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文本占位符 3"/>
          <p:cNvSpPr txBox="1">
            <a:spLocks/>
          </p:cNvSpPr>
          <p:nvPr>
            <p:ph type="body"/>
          </p:nvPr>
        </p:nvSpPr>
        <p:spPr>
          <a:xfrm rot="0">
            <a:off x="6193155" y="1536700"/>
            <a:ext cx="5391785" cy="64262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5" name="内容占位符 4"/>
          <p:cNvSpPr txBox="1">
            <a:spLocks/>
          </p:cNvSpPr>
          <p:nvPr>
            <p:ph type="obj"/>
          </p:nvPr>
        </p:nvSpPr>
        <p:spPr>
          <a:xfrm rot="0">
            <a:off x="609600" y="2176780"/>
            <a:ext cx="5391785" cy="3952239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6" name="内容占位符 5"/>
          <p:cNvSpPr txBox="1">
            <a:spLocks/>
          </p:cNvSpPr>
          <p:nvPr>
            <p:ph type="obj"/>
          </p:nvPr>
        </p:nvSpPr>
        <p:spPr>
          <a:xfrm rot="0">
            <a:off x="6193155" y="2176780"/>
            <a:ext cx="5391785" cy="3952239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7" name="幻灯片编号占位符 6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8" name="日期占位符 7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4/13/2018</a:t>
            </a:fld>
          </a:p>
        </p:txBody>
      </p:sp>
      <p:sp>
        <p:nvSpPr>
          <p:cNvPr id="9" name="页脚占位符 8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5340" cy="114554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幻灯片编号占位符 2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4" name="日期占位符 3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4/13/2018</a:t>
            </a:fld>
          </a:p>
        </p:txBody>
      </p:sp>
      <p:sp>
        <p:nvSpPr>
          <p:cNvPr id="5" name="页脚占位符 4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3" name="日期占位符 2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4/13/2018</a:t>
            </a:fld>
          </a:p>
        </p:txBody>
      </p:sp>
      <p:sp>
        <p:nvSpPr>
          <p:cNvPr id="4" name="页脚占位符 3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带有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4013835" cy="116395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4767580" y="457200"/>
            <a:ext cx="6817360" cy="54889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文本占位符 3"/>
          <p:cNvSpPr txBox="1">
            <a:spLocks/>
          </p:cNvSpPr>
          <p:nvPr>
            <p:ph type="body"/>
          </p:nvPr>
        </p:nvSpPr>
        <p:spPr>
          <a:xfrm rot="0">
            <a:off x="609600" y="1435735"/>
            <a:ext cx="4013835" cy="469328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4/13/2018</a:t>
            </a:fld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编辑母版标题样式</a:t>
            </a:r>
            <a:endParaRPr lang="ko-KR" altLang="en-US" sz="5865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 txBox="1">
            <a:spLocks/>
          </p:cNvSpPr>
          <p:nvPr>
            <p:ph type="obj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单击此处编辑母版文本样式</a:t>
            </a:r>
            <a:endParaRPr lang="ko-KR" altLang="en-US" sz="28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第二级</a:t>
            </a:r>
            <a:endParaRPr lang="ko-KR" altLang="en-US" sz="24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第三级</a:t>
            </a:r>
            <a:endParaRPr lang="ko-KR" altLang="en-US" sz="20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8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第四级</a:t>
            </a:r>
            <a:endParaRPr lang="ko-KR" altLang="en-US" sz="18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6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第五级</a:t>
            </a:r>
            <a:endParaRPr lang="ko-KR" altLang="en-US" sz="16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幻灯片编号占位符 3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5" name="日期占位符 4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8/2/2018</a:t>
            </a:fld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6" name="页脚占位符 5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带有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4013835" cy="116395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609600" y="1435735"/>
            <a:ext cx="4013835" cy="469328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图片占位符 3"/>
          <p:cNvSpPr txBox="1">
            <a:spLocks/>
          </p:cNvSpPr>
          <p:nvPr>
            <p:ph type="pic"/>
          </p:nvPr>
        </p:nvSpPr>
        <p:spPr>
          <a:xfrm rot="0">
            <a:off x="4767580" y="457200"/>
            <a:ext cx="6817360" cy="54889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图片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4/13/2018</a:t>
            </a:fld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5340" cy="114554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/>
          </p:nvPr>
        </p:nvSpPr>
        <p:spPr>
          <a:xfrm rot="0">
            <a:off x="609600" y="1600200"/>
            <a:ext cx="10975340" cy="452882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4/13/2018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具有文本的垂直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 txBox="1">
            <a:spLocks/>
          </p:cNvSpPr>
          <p:nvPr>
            <p:ph type="title" orient="vert"/>
          </p:nvPr>
        </p:nvSpPr>
        <p:spPr>
          <a:xfrm rot="0">
            <a:off x="8839200" y="274320"/>
            <a:ext cx="2745740" cy="5854700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/>
          </p:nvPr>
        </p:nvSpPr>
        <p:spPr>
          <a:xfrm rot="0">
            <a:off x="609600" y="274320"/>
            <a:ext cx="8036560" cy="585470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4/13/2018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ctrTitle"/>
          </p:nvPr>
        </p:nvSpPr>
        <p:spPr>
          <a:xfrm rot="0">
            <a:off x="914400" y="2131060"/>
            <a:ext cx="10365105" cy="147320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副标题 2"/>
          <p:cNvSpPr txBox="1">
            <a:spLocks/>
          </p:cNvSpPr>
          <p:nvPr>
            <p:ph type="subTitle"/>
          </p:nvPr>
        </p:nvSpPr>
        <p:spPr>
          <a:xfrm rot="0">
            <a:off x="1828800" y="3886200"/>
            <a:ext cx="8536305" cy="175704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5/28/2018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10974705" cy="452818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5/28/2018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963295" y="2908300"/>
            <a:ext cx="10364470" cy="150050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963295" y="4406900"/>
            <a:ext cx="10364470" cy="13646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5/28/2018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5391150" cy="452818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内容占位符 3"/>
          <p:cNvSpPr txBox="1">
            <a:spLocks/>
          </p:cNvSpPr>
          <p:nvPr>
            <p:ph type="obj"/>
          </p:nvPr>
        </p:nvSpPr>
        <p:spPr>
          <a:xfrm rot="0">
            <a:off x="6193155" y="1600200"/>
            <a:ext cx="5391150" cy="452818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5/28/2018</a:t>
            </a:fld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609600" y="1536700"/>
            <a:ext cx="5391150" cy="64198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文本占位符 3"/>
          <p:cNvSpPr txBox="1">
            <a:spLocks/>
          </p:cNvSpPr>
          <p:nvPr>
            <p:ph type="body"/>
          </p:nvPr>
        </p:nvSpPr>
        <p:spPr>
          <a:xfrm rot="0">
            <a:off x="6193155" y="1536700"/>
            <a:ext cx="5391150" cy="64198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5" name="内容占位符 4"/>
          <p:cNvSpPr txBox="1">
            <a:spLocks/>
          </p:cNvSpPr>
          <p:nvPr>
            <p:ph type="obj"/>
          </p:nvPr>
        </p:nvSpPr>
        <p:spPr>
          <a:xfrm rot="0">
            <a:off x="609600" y="2176780"/>
            <a:ext cx="5391150" cy="39516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6" name="内容占位符 5"/>
          <p:cNvSpPr txBox="1">
            <a:spLocks/>
          </p:cNvSpPr>
          <p:nvPr>
            <p:ph type="obj"/>
          </p:nvPr>
        </p:nvSpPr>
        <p:spPr>
          <a:xfrm rot="0">
            <a:off x="6193155" y="2176780"/>
            <a:ext cx="5391150" cy="39516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7" name="幻灯片编号占位符 6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8" name="日期占位符 7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5/28/2018</a:t>
            </a:fld>
          </a:p>
        </p:txBody>
      </p:sp>
      <p:sp>
        <p:nvSpPr>
          <p:cNvPr id="9" name="页脚占位符 8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幻灯片编号占位符 2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4" name="日期占位符 3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5/28/2018</a:t>
            </a:fld>
          </a:p>
        </p:txBody>
      </p:sp>
      <p:sp>
        <p:nvSpPr>
          <p:cNvPr id="5" name="页脚占位符 4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3" name="日期占位符 2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5/28/2018</a:t>
            </a:fld>
          </a:p>
        </p:txBody>
      </p:sp>
      <p:sp>
        <p:nvSpPr>
          <p:cNvPr id="4" name="页脚占位符 3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963295" y="2908300"/>
            <a:ext cx="10363200" cy="149923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编辑母版副标题样式</a:t>
            </a:r>
            <a:endParaRPr lang="ko-KR" altLang="en-US" sz="533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文本占位符 2"/>
          <p:cNvSpPr txBox="1">
            <a:spLocks/>
          </p:cNvSpPr>
          <p:nvPr>
            <p:ph type="body" idx="1"/>
          </p:nvPr>
        </p:nvSpPr>
        <p:spPr>
          <a:xfrm rot="0">
            <a:off x="963295" y="4406900"/>
            <a:ext cx="10363200" cy="136334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编辑母版副标题样式</a:t>
            </a:r>
            <a:endParaRPr lang="ko-KR" altLang="en-US" sz="2665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幻灯片编号占位符 3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5" name="日期占位符 4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8/2/2018</a:t>
            </a:fld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6" name="页脚占位符 5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带有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4013200" cy="116332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4767580" y="457200"/>
            <a:ext cx="6816725" cy="54883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文本占位符 3"/>
          <p:cNvSpPr txBox="1">
            <a:spLocks/>
          </p:cNvSpPr>
          <p:nvPr>
            <p:ph type="body"/>
          </p:nvPr>
        </p:nvSpPr>
        <p:spPr>
          <a:xfrm rot="0">
            <a:off x="609600" y="1435735"/>
            <a:ext cx="4013200" cy="46926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5/28/2018</a:t>
            </a:fld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带有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4013200" cy="116332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609600" y="1435735"/>
            <a:ext cx="4013200" cy="46926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图片占位符 3"/>
          <p:cNvSpPr txBox="1">
            <a:spLocks/>
          </p:cNvSpPr>
          <p:nvPr>
            <p:ph type="pic"/>
          </p:nvPr>
        </p:nvSpPr>
        <p:spPr>
          <a:xfrm rot="0">
            <a:off x="4767580" y="457200"/>
            <a:ext cx="6816725" cy="54883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图片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5/28/2018</a:t>
            </a:fld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/>
          </p:nvPr>
        </p:nvSpPr>
        <p:spPr>
          <a:xfrm rot="0">
            <a:off x="609600" y="1600200"/>
            <a:ext cx="10974705" cy="452818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5/28/2018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具有文本的垂直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 txBox="1">
            <a:spLocks/>
          </p:cNvSpPr>
          <p:nvPr>
            <p:ph type="title" orient="vert"/>
          </p:nvPr>
        </p:nvSpPr>
        <p:spPr>
          <a:xfrm rot="0">
            <a:off x="8839200" y="274320"/>
            <a:ext cx="2745105" cy="5854065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/>
          </p:nvPr>
        </p:nvSpPr>
        <p:spPr>
          <a:xfrm rot="0">
            <a:off x="609600" y="274320"/>
            <a:ext cx="8035925" cy="585406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5/28/2018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 txBox="1">
            <a:spLocks/>
          </p:cNvSpPr>
          <p:nvPr>
            <p:ph type="dt"/>
          </p:nvPr>
        </p:nvSpPr>
        <p:spPr>
          <a:xfrm rot="0">
            <a:off x="838200" y="6356985"/>
            <a:ext cx="2743835" cy="36512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13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2018/3/24</a:t>
            </a:fld>
          </a:p>
        </p:txBody>
      </p:sp>
      <p:sp>
        <p:nvSpPr>
          <p:cNvPr id="3" name="页脚占位符 2"/>
          <p:cNvSpPr txBox="1">
            <a:spLocks/>
          </p:cNvSpPr>
          <p:nvPr>
            <p:ph type="ftr"/>
          </p:nvPr>
        </p:nvSpPr>
        <p:spPr>
          <a:xfrm rot="0">
            <a:off x="4038600" y="6356985"/>
            <a:ext cx="4116705" cy="36512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8611235" y="6356985"/>
            <a:ext cx="2743835" cy="36512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13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8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ctrTitle" hasCustomPrompt="1"/>
          </p:nvPr>
        </p:nvSpPr>
        <p:spPr>
          <a:xfrm rot="0">
            <a:off x="914400" y="2131060"/>
            <a:ext cx="10365740" cy="147383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副标题 2"/>
          <p:cNvSpPr txBox="1">
            <a:spLocks/>
          </p:cNvSpPr>
          <p:nvPr>
            <p:ph type="subTitle" hasCustomPrompt="1"/>
          </p:nvPr>
        </p:nvSpPr>
        <p:spPr>
          <a:xfrm rot="0">
            <a:off x="1828800" y="3886200"/>
            <a:ext cx="8536940" cy="175768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/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/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 hasCustomPrompt="1"/>
          </p:nvPr>
        </p:nvSpPr>
        <p:spPr>
          <a:xfrm rot="0">
            <a:off x="609600" y="274320"/>
            <a:ext cx="10975340" cy="114554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10975340" cy="452882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/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/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 hasCustomPrompt="1"/>
          </p:nvPr>
        </p:nvSpPr>
        <p:spPr>
          <a:xfrm rot="0">
            <a:off x="963295" y="2908300"/>
            <a:ext cx="10365105" cy="150114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 hasCustomPrompt="1"/>
          </p:nvPr>
        </p:nvSpPr>
        <p:spPr>
          <a:xfrm rot="0">
            <a:off x="963295" y="4406900"/>
            <a:ext cx="10365105" cy="13652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/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/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编辑母版标题样式</a:t>
            </a:r>
            <a:endParaRPr lang="ko-KR" altLang="en-US" sz="5865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 txBox="1">
            <a:spLocks/>
          </p:cNvSpPr>
          <p:nvPr>
            <p:ph type="obj" idx="1"/>
          </p:nvPr>
        </p:nvSpPr>
        <p:spPr>
          <a:xfrm rot="0">
            <a:off x="609600" y="1600200"/>
            <a:ext cx="5389880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单击此处编辑母版文本样式</a:t>
            </a:r>
            <a:endParaRPr lang="ko-KR" altLang="en-US" sz="28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第二级</a:t>
            </a:r>
            <a:endParaRPr lang="ko-KR" altLang="en-US" sz="24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第三级</a:t>
            </a:r>
            <a:endParaRPr lang="ko-KR" altLang="en-US" sz="20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8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第四级</a:t>
            </a:r>
            <a:endParaRPr lang="ko-KR" altLang="en-US" sz="18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6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第五级</a:t>
            </a:r>
            <a:endParaRPr lang="ko-KR" altLang="en-US" sz="16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内容占位符 3"/>
          <p:cNvSpPr txBox="1">
            <a:spLocks/>
          </p:cNvSpPr>
          <p:nvPr>
            <p:ph type="obj" idx="2"/>
          </p:nvPr>
        </p:nvSpPr>
        <p:spPr>
          <a:xfrm rot="0">
            <a:off x="6193155" y="1600200"/>
            <a:ext cx="5389880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单击此处编辑母版文本样式</a:t>
            </a:r>
            <a:endParaRPr lang="ko-KR" altLang="en-US" sz="28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第二级</a:t>
            </a:r>
            <a:endParaRPr lang="ko-KR" altLang="en-US" sz="24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第三级</a:t>
            </a:r>
            <a:endParaRPr lang="ko-KR" altLang="en-US" sz="20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8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第四级</a:t>
            </a:r>
            <a:endParaRPr lang="ko-KR" altLang="en-US" sz="18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6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第五级</a:t>
            </a:r>
            <a:endParaRPr lang="ko-KR" altLang="en-US" sz="16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5" name="幻灯片编号占位符 4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6" name="日期占位符 5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8/2/2018</a:t>
            </a:fld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7" name="页脚占位符 6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 hasCustomPrompt="1"/>
          </p:nvPr>
        </p:nvSpPr>
        <p:spPr>
          <a:xfrm rot="0">
            <a:off x="609600" y="274320"/>
            <a:ext cx="10975340" cy="114554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5391785" cy="452882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内容占位符 3"/>
          <p:cNvSpPr txBox="1">
            <a:spLocks/>
          </p:cNvSpPr>
          <p:nvPr>
            <p:ph type="obj"/>
          </p:nvPr>
        </p:nvSpPr>
        <p:spPr>
          <a:xfrm rot="0">
            <a:off x="6193155" y="1600200"/>
            <a:ext cx="5391785" cy="452882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/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/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 hasCustomPrompt="1"/>
          </p:nvPr>
        </p:nvSpPr>
        <p:spPr>
          <a:xfrm rot="0">
            <a:off x="609600" y="274320"/>
            <a:ext cx="10975340" cy="114554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 hasCustomPrompt="1"/>
          </p:nvPr>
        </p:nvSpPr>
        <p:spPr>
          <a:xfrm rot="0">
            <a:off x="609600" y="1536700"/>
            <a:ext cx="5391785" cy="64262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文本占位符 3"/>
          <p:cNvSpPr txBox="1">
            <a:spLocks/>
          </p:cNvSpPr>
          <p:nvPr>
            <p:ph type="body" hasCustomPrompt="1"/>
          </p:nvPr>
        </p:nvSpPr>
        <p:spPr>
          <a:xfrm rot="0">
            <a:off x="6193155" y="1536700"/>
            <a:ext cx="5391785" cy="64262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5" name="内容占位符 4"/>
          <p:cNvSpPr txBox="1">
            <a:spLocks/>
          </p:cNvSpPr>
          <p:nvPr>
            <p:ph type="obj"/>
          </p:nvPr>
        </p:nvSpPr>
        <p:spPr>
          <a:xfrm rot="0">
            <a:off x="609600" y="2176780"/>
            <a:ext cx="5391785" cy="3952239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6" name="内容占位符 5"/>
          <p:cNvSpPr txBox="1">
            <a:spLocks/>
          </p:cNvSpPr>
          <p:nvPr>
            <p:ph type="obj"/>
          </p:nvPr>
        </p:nvSpPr>
        <p:spPr>
          <a:xfrm rot="0">
            <a:off x="6193155" y="2176780"/>
            <a:ext cx="5391785" cy="3952239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7" name="幻灯片编号占位符 6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/>
          </a:p>
        </p:txBody>
      </p:sp>
      <p:sp>
        <p:nvSpPr>
          <p:cNvPr id="8" name="日期占位符 7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/>
          </a:p>
        </p:txBody>
      </p:sp>
      <p:sp>
        <p:nvSpPr>
          <p:cNvPr id="9" name="页脚占位符 8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 hasCustomPrompt="1"/>
          </p:nvPr>
        </p:nvSpPr>
        <p:spPr>
          <a:xfrm rot="0">
            <a:off x="609600" y="274320"/>
            <a:ext cx="10975340" cy="114554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幻灯片编号占位符 2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/>
          </a:p>
        </p:txBody>
      </p:sp>
      <p:sp>
        <p:nvSpPr>
          <p:cNvPr id="4" name="日期占位符 3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/>
          </a:p>
        </p:txBody>
      </p:sp>
      <p:sp>
        <p:nvSpPr>
          <p:cNvPr id="5" name="页脚占位符 4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/>
          </a:p>
        </p:txBody>
      </p:sp>
      <p:sp>
        <p:nvSpPr>
          <p:cNvPr id="3" name="日期占位符 2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/>
          </a:p>
        </p:txBody>
      </p:sp>
      <p:sp>
        <p:nvSpPr>
          <p:cNvPr id="4" name="页脚占位符 3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带有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 hasCustomPrompt="1"/>
          </p:nvPr>
        </p:nvSpPr>
        <p:spPr>
          <a:xfrm rot="0">
            <a:off x="609600" y="274320"/>
            <a:ext cx="4013835" cy="116395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4767580" y="457200"/>
            <a:ext cx="6817360" cy="54889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文本占位符 3"/>
          <p:cNvSpPr txBox="1">
            <a:spLocks/>
          </p:cNvSpPr>
          <p:nvPr>
            <p:ph type="body" hasCustomPrompt="1"/>
          </p:nvPr>
        </p:nvSpPr>
        <p:spPr>
          <a:xfrm rot="0">
            <a:off x="609600" y="1435735"/>
            <a:ext cx="4013835" cy="469328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/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/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带有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 hasCustomPrompt="1"/>
          </p:nvPr>
        </p:nvSpPr>
        <p:spPr>
          <a:xfrm rot="0">
            <a:off x="609600" y="274320"/>
            <a:ext cx="4013835" cy="116395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 hasCustomPrompt="1"/>
          </p:nvPr>
        </p:nvSpPr>
        <p:spPr>
          <a:xfrm rot="0">
            <a:off x="609600" y="1435735"/>
            <a:ext cx="4013835" cy="469328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图片占位符 3"/>
          <p:cNvSpPr txBox="1">
            <a:spLocks/>
          </p:cNvSpPr>
          <p:nvPr>
            <p:ph type="pic" hasCustomPrompt="1"/>
          </p:nvPr>
        </p:nvSpPr>
        <p:spPr>
          <a:xfrm rot="0">
            <a:off x="4767580" y="457200"/>
            <a:ext cx="6817360" cy="54889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图片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/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/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 hasCustomPrompt="1"/>
          </p:nvPr>
        </p:nvSpPr>
        <p:spPr>
          <a:xfrm rot="0">
            <a:off x="609600" y="274320"/>
            <a:ext cx="10975340" cy="114554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/>
          </p:nvPr>
        </p:nvSpPr>
        <p:spPr>
          <a:xfrm rot="0">
            <a:off x="609600" y="1600200"/>
            <a:ext cx="10975340" cy="452882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/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/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具有文本的垂直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 txBox="1">
            <a:spLocks/>
          </p:cNvSpPr>
          <p:nvPr>
            <p:ph type="title" orient="vert" hasCustomPrompt="1"/>
          </p:nvPr>
        </p:nvSpPr>
        <p:spPr>
          <a:xfrm rot="0">
            <a:off x="8839200" y="274320"/>
            <a:ext cx="2745740" cy="5854700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/>
          </p:nvPr>
        </p:nvSpPr>
        <p:spPr>
          <a:xfrm rot="0">
            <a:off x="609600" y="274320"/>
            <a:ext cx="8036560" cy="585470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/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/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ctrTitle"/>
          </p:nvPr>
        </p:nvSpPr>
        <p:spPr>
          <a:xfrm rot="0">
            <a:off x="914400" y="2130425"/>
            <a:ext cx="10364470" cy="147066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914400" indent="-91440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副标题 2"/>
          <p:cNvSpPr txBox="1">
            <a:spLocks/>
          </p:cNvSpPr>
          <p:nvPr>
            <p:ph type="subTitle"/>
          </p:nvPr>
        </p:nvSpPr>
        <p:spPr>
          <a:xfrm rot="0">
            <a:off x="1828800" y="3886200"/>
            <a:ext cx="8535670" cy="175387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单击此处编辑母版副标题样式</a:t>
            </a:r>
          </a:p>
        </p:txBody>
      </p:sp>
      <p:sp>
        <p:nvSpPr>
          <p:cNvPr id="4" name="日期占位符 3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2018/5/12</a:t>
            </a:fld>
          </a:p>
        </p:txBody>
      </p:sp>
      <p:sp>
        <p:nvSpPr>
          <p:cNvPr id="5" name="页脚占位符 4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幻灯片编号占位符 5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50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914400" indent="-91440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10974070" cy="452755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t">
            <a:noAutofit/>
          </a:bodyPr>
          <a:lstStyle/>
          <a:p>
            <a:pPr marL="342900" indent="-342900" algn="l" fontAlgn="auto" defTabSz="914400" ea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  <a:p>
            <a:pPr marL="742950" indent="-285750" algn="l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第二级</a:t>
            </a:r>
          </a:p>
          <a:p>
            <a:pPr marL="1143000" indent="-228600" algn="l" fontAlgn="auto" defTabSz="914400"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第三级</a:t>
            </a:r>
          </a:p>
          <a:p>
            <a:pPr marL="16002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第四级</a:t>
            </a:r>
          </a:p>
          <a:p>
            <a:pPr marL="20574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第五级</a:t>
            </a:r>
          </a:p>
        </p:txBody>
      </p:sp>
      <p:sp>
        <p:nvSpPr>
          <p:cNvPr id="4" name="日期占位符 3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2018/5/12</a:t>
            </a:fld>
          </a:p>
        </p:txBody>
      </p:sp>
      <p:sp>
        <p:nvSpPr>
          <p:cNvPr id="5" name="页脚占位符 4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幻灯片编号占位符 5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50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编辑母版标题样式</a:t>
            </a:r>
            <a:endParaRPr lang="ko-KR" altLang="en-US" sz="5865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文本占位符 2"/>
          <p:cNvSpPr txBox="1">
            <a:spLocks/>
          </p:cNvSpPr>
          <p:nvPr>
            <p:ph type="body" idx="1"/>
          </p:nvPr>
        </p:nvSpPr>
        <p:spPr>
          <a:xfrm rot="0">
            <a:off x="609600" y="1536700"/>
            <a:ext cx="5389880" cy="64071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编辑母版副标题样式</a:t>
            </a:r>
            <a:endParaRPr lang="ko-KR" altLang="en-US" sz="32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文本占位符 3"/>
          <p:cNvSpPr txBox="1">
            <a:spLocks/>
          </p:cNvSpPr>
          <p:nvPr>
            <p:ph type="body" idx="2"/>
          </p:nvPr>
        </p:nvSpPr>
        <p:spPr>
          <a:xfrm rot="0">
            <a:off x="6193155" y="1536700"/>
            <a:ext cx="5389880" cy="64071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编辑母版副标题样式</a:t>
            </a:r>
            <a:endParaRPr lang="ko-KR" altLang="en-US" sz="32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5" name="内容占位符 4"/>
          <p:cNvSpPr txBox="1">
            <a:spLocks/>
          </p:cNvSpPr>
          <p:nvPr>
            <p:ph type="obj" idx="3"/>
          </p:nvPr>
        </p:nvSpPr>
        <p:spPr>
          <a:xfrm rot="0">
            <a:off x="609600" y="2176780"/>
            <a:ext cx="5389880" cy="395033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单击此处编辑母版文本样式</a:t>
            </a:r>
            <a:endParaRPr lang="ko-KR" altLang="en-US" sz="28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第二级</a:t>
            </a:r>
            <a:endParaRPr lang="ko-KR" altLang="en-US" sz="24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第三级</a:t>
            </a:r>
            <a:endParaRPr lang="ko-KR" altLang="en-US" sz="20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8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第四级</a:t>
            </a:r>
            <a:endParaRPr lang="ko-KR" altLang="en-US" sz="18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6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第五级</a:t>
            </a:r>
            <a:endParaRPr lang="ko-KR" altLang="en-US" sz="16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6" name="内容占位符 5"/>
          <p:cNvSpPr txBox="1">
            <a:spLocks/>
          </p:cNvSpPr>
          <p:nvPr>
            <p:ph type="obj" idx="4"/>
          </p:nvPr>
        </p:nvSpPr>
        <p:spPr>
          <a:xfrm rot="0">
            <a:off x="6193155" y="2176780"/>
            <a:ext cx="5389880" cy="395033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单击此处编辑母版文本样式</a:t>
            </a:r>
            <a:endParaRPr lang="ko-KR" altLang="en-US" sz="28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第二级</a:t>
            </a:r>
            <a:endParaRPr lang="ko-KR" altLang="en-US" sz="24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第三级</a:t>
            </a:r>
            <a:endParaRPr lang="ko-KR" altLang="en-US" sz="20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8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第四级</a:t>
            </a:r>
            <a:endParaRPr lang="ko-KR" altLang="en-US" sz="18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6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第五级</a:t>
            </a:r>
            <a:endParaRPr lang="ko-KR" altLang="en-US" sz="16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7" name="幻灯片编号占位符 6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8" name="日期占位符 7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8/2/2018</a:t>
            </a:fld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9" name="页脚占位符 8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963295" y="4406900"/>
            <a:ext cx="10364470" cy="136271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t">
            <a:noAutofit/>
          </a:bodyPr>
          <a:lstStyle/>
          <a:p>
            <a:pPr marL="914400" indent="-91440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cap="all" dirty="0" smtClean="0" b="1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963295" y="2907030"/>
            <a:ext cx="10364470" cy="150114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b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</p:txBody>
      </p:sp>
      <p:sp>
        <p:nvSpPr>
          <p:cNvPr id="4" name="日期占位符 3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2018/5/12</a:t>
            </a:fld>
          </a:p>
        </p:txBody>
      </p:sp>
      <p:sp>
        <p:nvSpPr>
          <p:cNvPr id="5" name="页脚占位符 4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幻灯片编号占位符 5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50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914400" indent="-91440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5386070" cy="452755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t">
            <a:noAutofit/>
          </a:bodyPr>
          <a:lstStyle/>
          <a:p>
            <a:pPr marL="342900" indent="-342900" algn="l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  <a:p>
            <a:pPr marL="742950" indent="-285750" algn="l" fontAlgn="auto" defTabSz="914400"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第二级</a:t>
            </a:r>
          </a:p>
          <a:p>
            <a:pPr marL="11430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第三级</a:t>
            </a:r>
          </a:p>
          <a:p>
            <a:pPr marL="1600200" indent="-228600" algn="l" fontAlgn="auto" defTabSz="914400" ea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第四级</a:t>
            </a:r>
          </a:p>
          <a:p>
            <a:pPr marL="2057400" indent="-228600" algn="l" fontAlgn="auto" defTabSz="914400" ea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第五级</a:t>
            </a:r>
          </a:p>
        </p:txBody>
      </p:sp>
      <p:sp>
        <p:nvSpPr>
          <p:cNvPr id="4" name="内容占位符 3"/>
          <p:cNvSpPr txBox="1">
            <a:spLocks/>
          </p:cNvSpPr>
          <p:nvPr>
            <p:ph type="obj"/>
          </p:nvPr>
        </p:nvSpPr>
        <p:spPr>
          <a:xfrm rot="0">
            <a:off x="6197600" y="1600200"/>
            <a:ext cx="5386070" cy="452755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t">
            <a:noAutofit/>
          </a:bodyPr>
          <a:lstStyle/>
          <a:p>
            <a:pPr marL="342900" indent="-342900" algn="l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  <a:p>
            <a:pPr marL="742950" indent="-285750" algn="l" fontAlgn="auto" defTabSz="914400"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第二级</a:t>
            </a:r>
          </a:p>
          <a:p>
            <a:pPr marL="11430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第三级</a:t>
            </a:r>
          </a:p>
          <a:p>
            <a:pPr marL="1600200" indent="-228600" algn="l" fontAlgn="auto" defTabSz="914400" ea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第四级</a:t>
            </a:r>
          </a:p>
          <a:p>
            <a:pPr marL="2057400" indent="-228600" algn="l" fontAlgn="auto" defTabSz="914400" ea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第五级</a:t>
            </a:r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2018/5/12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幻灯片编号占位符 6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50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914400" indent="-91440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608965" y="1535430"/>
            <a:ext cx="5388610" cy="64008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b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</p:txBody>
      </p:sp>
      <p:sp>
        <p:nvSpPr>
          <p:cNvPr id="4" name="内容占位符 3"/>
          <p:cNvSpPr txBox="1">
            <a:spLocks/>
          </p:cNvSpPr>
          <p:nvPr>
            <p:ph type="obj"/>
          </p:nvPr>
        </p:nvSpPr>
        <p:spPr>
          <a:xfrm rot="0">
            <a:off x="608965" y="2174875"/>
            <a:ext cx="5388610" cy="3952239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t">
            <a:noAutofit/>
          </a:bodyPr>
          <a:lstStyle/>
          <a:p>
            <a:pPr marL="342900" indent="-342900" algn="l" fontAlgn="auto" defTabSz="914400"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  <a:p>
            <a:pPr marL="742950" indent="-28575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第二级</a:t>
            </a:r>
          </a:p>
          <a:p>
            <a:pPr marL="1143000" indent="-228600" algn="l" fontAlgn="auto" defTabSz="914400" ea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第三级</a:t>
            </a:r>
          </a:p>
          <a:p>
            <a:pPr marL="1600200" indent="-228600" algn="l" fontAlgn="auto" defTabSz="914400" ea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第四级</a:t>
            </a:r>
          </a:p>
          <a:p>
            <a:pPr marL="2057400" indent="-228600" algn="l" fontAlgn="auto" defTabSz="914400" ea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第五级</a:t>
            </a:r>
          </a:p>
        </p:txBody>
      </p:sp>
      <p:sp>
        <p:nvSpPr>
          <p:cNvPr id="5" name="文本占位符 4"/>
          <p:cNvSpPr txBox="1">
            <a:spLocks/>
          </p:cNvSpPr>
          <p:nvPr>
            <p:ph type="body"/>
          </p:nvPr>
        </p:nvSpPr>
        <p:spPr>
          <a:xfrm rot="0">
            <a:off x="6193155" y="1535430"/>
            <a:ext cx="5389880" cy="64008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b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</p:txBody>
      </p:sp>
      <p:sp>
        <p:nvSpPr>
          <p:cNvPr id="6" name="内容占位符 5"/>
          <p:cNvSpPr txBox="1">
            <a:spLocks/>
          </p:cNvSpPr>
          <p:nvPr>
            <p:ph type="obj"/>
          </p:nvPr>
        </p:nvSpPr>
        <p:spPr>
          <a:xfrm rot="0">
            <a:off x="6193155" y="2174875"/>
            <a:ext cx="5389880" cy="3952239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t">
            <a:noAutofit/>
          </a:bodyPr>
          <a:lstStyle/>
          <a:p>
            <a:pPr marL="342900" indent="-342900" algn="l" fontAlgn="auto" defTabSz="914400"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  <a:p>
            <a:pPr marL="742950" indent="-28575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第二级</a:t>
            </a:r>
          </a:p>
          <a:p>
            <a:pPr marL="1143000" indent="-228600" algn="l" fontAlgn="auto" defTabSz="914400" ea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第三级</a:t>
            </a:r>
          </a:p>
          <a:p>
            <a:pPr marL="1600200" indent="-228600" algn="l" fontAlgn="auto" defTabSz="914400" ea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第四级</a:t>
            </a:r>
          </a:p>
          <a:p>
            <a:pPr marL="2057400" indent="-228600" algn="l" fontAlgn="auto" defTabSz="914400" ea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第五级</a:t>
            </a:r>
          </a:p>
        </p:txBody>
      </p:sp>
      <p:sp>
        <p:nvSpPr>
          <p:cNvPr id="7" name="日期占位符 6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2018/5/12</a:t>
            </a:fld>
          </a:p>
        </p:txBody>
      </p:sp>
      <p:sp>
        <p:nvSpPr>
          <p:cNvPr id="8" name="页脚占位符 7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9" name="幻灯片编号占位符 8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50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914400" indent="-91440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日期占位符 2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2018/5/12</a:t>
            </a:fld>
          </a:p>
        </p:txBody>
      </p:sp>
      <p:sp>
        <p:nvSpPr>
          <p:cNvPr id="4" name="页脚占位符 3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50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2018/5/12</a:t>
            </a:fld>
          </a:p>
        </p:txBody>
      </p:sp>
      <p:sp>
        <p:nvSpPr>
          <p:cNvPr id="3" name="页脚占位符 2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50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3050"/>
            <a:ext cx="4011930" cy="116332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b">
            <a:noAutofit/>
          </a:bodyPr>
          <a:lstStyle/>
          <a:p>
            <a:pPr marL="914400" indent="-91440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1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4766945" y="273050"/>
            <a:ext cx="6816090" cy="585470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t">
            <a:noAutofit/>
          </a:bodyPr>
          <a:lstStyle/>
          <a:p>
            <a:pPr marL="342900" indent="-342900" algn="l" fontAlgn="auto" defTabSz="914400" ea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  <a:p>
            <a:pPr marL="742950" indent="-285750" algn="l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第二级</a:t>
            </a:r>
          </a:p>
          <a:p>
            <a:pPr marL="1143000" indent="-228600" algn="l" fontAlgn="auto" defTabSz="914400"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第三级</a:t>
            </a:r>
          </a:p>
          <a:p>
            <a:pPr marL="16002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第四级</a:t>
            </a:r>
          </a:p>
          <a:p>
            <a:pPr marL="20574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第五级</a:t>
            </a:r>
          </a:p>
        </p:txBody>
      </p:sp>
      <p:sp>
        <p:nvSpPr>
          <p:cNvPr id="4" name="文本占位符 3"/>
          <p:cNvSpPr txBox="1">
            <a:spLocks/>
          </p:cNvSpPr>
          <p:nvPr>
            <p:ph type="body"/>
          </p:nvPr>
        </p:nvSpPr>
        <p:spPr>
          <a:xfrm rot="0">
            <a:off x="609600" y="1435100"/>
            <a:ext cx="4011930" cy="469265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2018/5/12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幻灯片编号占位符 6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50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2390140" y="4800600"/>
            <a:ext cx="7316470" cy="56769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b">
            <a:noAutofit/>
          </a:bodyPr>
          <a:lstStyle/>
          <a:p>
            <a:pPr marL="914400" indent="-91440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1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图片占位符 2"/>
          <p:cNvSpPr txBox="1">
            <a:spLocks/>
          </p:cNvSpPr>
          <p:nvPr>
            <p:ph type="pic"/>
          </p:nvPr>
        </p:nvSpPr>
        <p:spPr>
          <a:xfrm rot="0">
            <a:off x="2390140" y="612775"/>
            <a:ext cx="7316470" cy="411607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文本占位符 3"/>
          <p:cNvSpPr txBox="1">
            <a:spLocks/>
          </p:cNvSpPr>
          <p:nvPr>
            <p:ph type="body"/>
          </p:nvPr>
        </p:nvSpPr>
        <p:spPr>
          <a:xfrm rot="0">
            <a:off x="2390140" y="5367655"/>
            <a:ext cx="7316470" cy="80518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2018/5/12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幻灯片编号占位符 6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50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914400" indent="-91440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/>
          </p:nvPr>
        </p:nvSpPr>
        <p:spPr>
          <a:xfrm rot="0">
            <a:off x="609600" y="1600200"/>
            <a:ext cx="10974070" cy="452755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eaVert" anchor="t">
            <a:noAutofit/>
          </a:bodyPr>
          <a:lstStyle/>
          <a:p>
            <a:pPr marL="342900" indent="-342900" algn="l" fontAlgn="auto" defTabSz="914400" ea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  <a:p>
            <a:pPr marL="742950" indent="-285750" algn="l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第二级</a:t>
            </a:r>
          </a:p>
          <a:p>
            <a:pPr marL="1143000" indent="-228600" algn="l" fontAlgn="auto" defTabSz="914400"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第三级</a:t>
            </a:r>
          </a:p>
          <a:p>
            <a:pPr marL="16002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第四级</a:t>
            </a:r>
          </a:p>
          <a:p>
            <a:pPr marL="20574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第五级</a:t>
            </a:r>
          </a:p>
        </p:txBody>
      </p:sp>
      <p:sp>
        <p:nvSpPr>
          <p:cNvPr id="4" name="日期占位符 3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2018/5/12</a:t>
            </a:fld>
          </a:p>
        </p:txBody>
      </p:sp>
      <p:sp>
        <p:nvSpPr>
          <p:cNvPr id="5" name="页脚占位符 4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幻灯片编号占位符 5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50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 txBox="1">
            <a:spLocks/>
          </p:cNvSpPr>
          <p:nvPr>
            <p:ph type="title" orient="vert"/>
          </p:nvPr>
        </p:nvSpPr>
        <p:spPr>
          <a:xfrm rot="0">
            <a:off x="8839200" y="274955"/>
            <a:ext cx="2744470" cy="585216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eaVert" anchor="ctr">
            <a:noAutofit/>
          </a:bodyPr>
          <a:lstStyle/>
          <a:p>
            <a:pPr marL="914400" indent="-91440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/>
          </p:nvPr>
        </p:nvSpPr>
        <p:spPr>
          <a:xfrm rot="0">
            <a:off x="609600" y="274955"/>
            <a:ext cx="8027670" cy="585216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eaVert" anchor="t">
            <a:noAutofit/>
          </a:bodyPr>
          <a:lstStyle/>
          <a:p>
            <a:pPr marL="342900" indent="-342900" algn="l" fontAlgn="auto" defTabSz="914400" ea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  <a:p>
            <a:pPr marL="742950" indent="-285750" algn="l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第二级</a:t>
            </a:r>
          </a:p>
          <a:p>
            <a:pPr marL="1143000" indent="-228600" algn="l" fontAlgn="auto" defTabSz="914400"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第三级</a:t>
            </a:r>
          </a:p>
          <a:p>
            <a:pPr marL="16002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第四级</a:t>
            </a:r>
          </a:p>
          <a:p>
            <a:pPr marL="20574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第五级</a:t>
            </a:r>
          </a:p>
        </p:txBody>
      </p:sp>
      <p:sp>
        <p:nvSpPr>
          <p:cNvPr id="4" name="日期占位符 3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2018/5/12</a:t>
            </a:fld>
          </a:p>
        </p:txBody>
      </p:sp>
      <p:sp>
        <p:nvSpPr>
          <p:cNvPr id="5" name="页脚占位符 4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幻灯片编号占位符 5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50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914400" indent="-91440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日期占位符 2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2018/5/12</a:t>
            </a:fld>
          </a:p>
        </p:txBody>
      </p:sp>
      <p:sp>
        <p:nvSpPr>
          <p:cNvPr id="4" name="页脚占位符 3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5760"/>
          </a:xfrm>
          <a:prstGeom prst="rect"/>
          <a:noFill/>
          <a:ln w="0" cap="flat" cmpd="sng"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50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编辑母版标题样式</a:t>
            </a:r>
            <a:endParaRPr lang="ko-KR" altLang="en-US" sz="5865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幻灯片编号占位符 2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日期占位符 3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8/2/2018</a:t>
            </a:fld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5" name="页脚占位符 4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 txBox="1">
            <a:spLocks/>
          </p:cNvSpPr>
          <p:nvPr>
            <p:ph type="pic"/>
          </p:nvPr>
        </p:nvSpPr>
        <p:spPr>
          <a:xfrm rot="0">
            <a:off x="5181600" y="673100"/>
            <a:ext cx="5477510" cy="3669030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 txBox="1">
            <a:spLocks/>
          </p:cNvSpPr>
          <p:nvPr>
            <p:ph type="pic"/>
          </p:nvPr>
        </p:nvSpPr>
        <p:spPr>
          <a:xfrm rot="0">
            <a:off x="0" y="0"/>
            <a:ext cx="12193905" cy="2021205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5" name="图片占位符 14"/>
          <p:cNvSpPr txBox="1">
            <a:spLocks/>
          </p:cNvSpPr>
          <p:nvPr>
            <p:ph type="pic"/>
          </p:nvPr>
        </p:nvSpPr>
        <p:spPr>
          <a:xfrm rot="0">
            <a:off x="1309370" y="3524885"/>
            <a:ext cx="1565275" cy="1565275"/>
          </a:xfrm>
          <a:prstGeom prst="ellipse"/>
          <a:solidFill>
            <a:schemeClr val="bg1">
              <a:lumMod val="85000"/>
            </a:schemeClr>
          </a:solidFill>
          <a:ln w="28575" cap="flat" cmpd="sng">
            <a:solidFill>
              <a:srgbClr val="E74C3C">
                <a:alpha val="100000"/>
              </a:srgbClr>
            </a:solidFill>
            <a:prstDash val="solid"/>
          </a:ln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6" name="图片占位符 15"/>
          <p:cNvSpPr txBox="1">
            <a:spLocks/>
          </p:cNvSpPr>
          <p:nvPr>
            <p:ph type="pic"/>
          </p:nvPr>
        </p:nvSpPr>
        <p:spPr>
          <a:xfrm rot="0">
            <a:off x="3978910" y="3524250"/>
            <a:ext cx="1565275" cy="1565275"/>
          </a:xfrm>
          <a:prstGeom prst="ellipse"/>
          <a:solidFill>
            <a:schemeClr val="bg1">
              <a:lumMod val="85000"/>
            </a:schemeClr>
          </a:solidFill>
          <a:ln w="28575" cap="flat" cmpd="sng">
            <a:solidFill>
              <a:srgbClr val="3D9FAC">
                <a:alpha val="100000"/>
              </a:srgbClr>
            </a:solidFill>
            <a:prstDash val="solid"/>
          </a:ln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7" name="图片占位符 16"/>
          <p:cNvSpPr txBox="1">
            <a:spLocks/>
          </p:cNvSpPr>
          <p:nvPr>
            <p:ph type="pic"/>
          </p:nvPr>
        </p:nvSpPr>
        <p:spPr>
          <a:xfrm rot="0">
            <a:off x="6648450" y="3524250"/>
            <a:ext cx="1565275" cy="1565275"/>
          </a:xfrm>
          <a:prstGeom prst="ellipse"/>
          <a:solidFill>
            <a:schemeClr val="bg1">
              <a:lumMod val="85000"/>
            </a:schemeClr>
          </a:solidFill>
          <a:ln w="28575" cap="flat" cmpd="sng">
            <a:solidFill>
              <a:srgbClr val="FEB834">
                <a:alpha val="100000"/>
              </a:srgbClr>
            </a:solidFill>
            <a:prstDash val="solid"/>
          </a:ln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8" name="图片占位符 17"/>
          <p:cNvSpPr txBox="1">
            <a:spLocks/>
          </p:cNvSpPr>
          <p:nvPr>
            <p:ph type="pic"/>
          </p:nvPr>
        </p:nvSpPr>
        <p:spPr>
          <a:xfrm rot="0">
            <a:off x="9317990" y="3524250"/>
            <a:ext cx="1565275" cy="1565275"/>
          </a:xfrm>
          <a:prstGeom prst="ellipse"/>
          <a:solidFill>
            <a:schemeClr val="bg1">
              <a:lumMod val="85000"/>
            </a:schemeClr>
          </a:solidFill>
          <a:ln w="28575" cap="flat" cmpd="sng">
            <a:solidFill>
              <a:srgbClr val="5B4470">
                <a:alpha val="100000"/>
              </a:srgbClr>
            </a:solidFill>
            <a:prstDash val="solid"/>
          </a:ln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形状 8"/>
          <p:cNvSpPr>
            <a:spLocks/>
          </p:cNvSpPr>
          <p:nvPr/>
        </p:nvSpPr>
        <p:spPr>
          <a:xfrm rot="0">
            <a:off x="-635" y="0"/>
            <a:ext cx="3000375" cy="6859905"/>
          </a:xfrm>
          <a:prstGeom prst="rect"/>
          <a:solidFill>
            <a:schemeClr val="tx1">
              <a:lumMod val="85000"/>
              <a:lumOff val="15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  <p:sp>
        <p:nvSpPr>
          <p:cNvPr id="18" name="图片占位符 17"/>
          <p:cNvSpPr txBox="1">
            <a:spLocks/>
          </p:cNvSpPr>
          <p:nvPr>
            <p:ph type="pic"/>
          </p:nvPr>
        </p:nvSpPr>
        <p:spPr>
          <a:xfrm rot="0">
            <a:off x="2999105" y="0"/>
            <a:ext cx="3098800" cy="3430905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20" name="图片占位符 19"/>
          <p:cNvSpPr txBox="1">
            <a:spLocks/>
          </p:cNvSpPr>
          <p:nvPr>
            <p:ph type="pic"/>
          </p:nvPr>
        </p:nvSpPr>
        <p:spPr>
          <a:xfrm rot="0">
            <a:off x="2998470" y="3429000"/>
            <a:ext cx="3098800" cy="3430905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21" name="图片占位符 20"/>
          <p:cNvSpPr txBox="1">
            <a:spLocks/>
          </p:cNvSpPr>
          <p:nvPr>
            <p:ph type="pic"/>
          </p:nvPr>
        </p:nvSpPr>
        <p:spPr>
          <a:xfrm rot="0">
            <a:off x="6096000" y="3429000"/>
            <a:ext cx="3098800" cy="3430905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22" name="图片占位符 21"/>
          <p:cNvSpPr txBox="1">
            <a:spLocks/>
          </p:cNvSpPr>
          <p:nvPr>
            <p:ph type="pic"/>
          </p:nvPr>
        </p:nvSpPr>
        <p:spPr>
          <a:xfrm rot="0">
            <a:off x="9192895" y="3429000"/>
            <a:ext cx="3001010" cy="3430905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23" name="图片占位符 22"/>
          <p:cNvSpPr txBox="1">
            <a:spLocks/>
          </p:cNvSpPr>
          <p:nvPr>
            <p:ph type="pic"/>
          </p:nvPr>
        </p:nvSpPr>
        <p:spPr>
          <a:xfrm rot="0">
            <a:off x="6096000" y="0"/>
            <a:ext cx="6097905" cy="3430905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形状 10"/>
          <p:cNvSpPr>
            <a:spLocks/>
          </p:cNvSpPr>
          <p:nvPr/>
        </p:nvSpPr>
        <p:spPr>
          <a:xfrm rot="0">
            <a:off x="3352800" y="2019300"/>
            <a:ext cx="2745105" cy="2320925"/>
          </a:xfrm>
          <a:prstGeom prst="rect"/>
          <a:solidFill>
            <a:srgbClr val="E74C3C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  <p:sp>
        <p:nvSpPr>
          <p:cNvPr id="13" name="形状 12"/>
          <p:cNvSpPr>
            <a:spLocks/>
          </p:cNvSpPr>
          <p:nvPr/>
        </p:nvSpPr>
        <p:spPr>
          <a:xfrm rot="0">
            <a:off x="8839200" y="2019300"/>
            <a:ext cx="2745105" cy="2320925"/>
          </a:xfrm>
          <a:prstGeom prst="rect"/>
          <a:solidFill>
            <a:srgbClr val="3D9FAC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  <p:sp>
        <p:nvSpPr>
          <p:cNvPr id="17" name="图片占位符 16"/>
          <p:cNvSpPr txBox="1">
            <a:spLocks/>
          </p:cNvSpPr>
          <p:nvPr>
            <p:ph type="pic"/>
          </p:nvPr>
        </p:nvSpPr>
        <p:spPr>
          <a:xfrm rot="0">
            <a:off x="609600" y="2019300"/>
            <a:ext cx="2745105" cy="2321560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8" name="图片占位符 17"/>
          <p:cNvSpPr txBox="1">
            <a:spLocks/>
          </p:cNvSpPr>
          <p:nvPr>
            <p:ph type="pic"/>
          </p:nvPr>
        </p:nvSpPr>
        <p:spPr>
          <a:xfrm rot="0">
            <a:off x="6096000" y="2018665"/>
            <a:ext cx="2745105" cy="2321560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9" name="图片占位符 18"/>
          <p:cNvSpPr txBox="1">
            <a:spLocks/>
          </p:cNvSpPr>
          <p:nvPr>
            <p:ph type="pic"/>
          </p:nvPr>
        </p:nvSpPr>
        <p:spPr>
          <a:xfrm rot="0">
            <a:off x="3352800" y="4338320"/>
            <a:ext cx="2745105" cy="1492885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20" name="图片占位符 19"/>
          <p:cNvSpPr txBox="1">
            <a:spLocks/>
          </p:cNvSpPr>
          <p:nvPr>
            <p:ph type="pic"/>
          </p:nvPr>
        </p:nvSpPr>
        <p:spPr>
          <a:xfrm rot="0">
            <a:off x="8839200" y="4338320"/>
            <a:ext cx="2745105" cy="1492885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 txBox="1">
            <a:spLocks/>
          </p:cNvSpPr>
          <p:nvPr>
            <p:ph type="pic"/>
          </p:nvPr>
        </p:nvSpPr>
        <p:spPr>
          <a:xfrm rot="0">
            <a:off x="805180" y="2040255"/>
            <a:ext cx="2319655" cy="2320925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2" name="图片占位符 11"/>
          <p:cNvSpPr txBox="1">
            <a:spLocks/>
          </p:cNvSpPr>
          <p:nvPr>
            <p:ph type="pic"/>
          </p:nvPr>
        </p:nvSpPr>
        <p:spPr>
          <a:xfrm rot="0">
            <a:off x="3558540" y="2040255"/>
            <a:ext cx="2319655" cy="2320925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3" name="图片占位符 12"/>
          <p:cNvSpPr txBox="1">
            <a:spLocks/>
          </p:cNvSpPr>
          <p:nvPr>
            <p:ph type="pic"/>
          </p:nvPr>
        </p:nvSpPr>
        <p:spPr>
          <a:xfrm rot="0">
            <a:off x="6315075" y="2039620"/>
            <a:ext cx="2319655" cy="2320925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4" name="图片占位符 13"/>
          <p:cNvSpPr txBox="1">
            <a:spLocks/>
          </p:cNvSpPr>
          <p:nvPr>
            <p:ph type="pic"/>
          </p:nvPr>
        </p:nvSpPr>
        <p:spPr>
          <a:xfrm rot="0">
            <a:off x="9069705" y="2039620"/>
            <a:ext cx="2319655" cy="2320925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 txBox="1">
            <a:spLocks/>
          </p:cNvSpPr>
          <p:nvPr>
            <p:ph type="pic"/>
          </p:nvPr>
        </p:nvSpPr>
        <p:spPr>
          <a:xfrm rot="0">
            <a:off x="0" y="0"/>
            <a:ext cx="12193905" cy="6859905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rodu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 txBox="1">
            <a:spLocks/>
          </p:cNvSpPr>
          <p:nvPr>
            <p:ph type="pic"/>
          </p:nvPr>
        </p:nvSpPr>
        <p:spPr>
          <a:xfrm rot="0">
            <a:off x="0" y="0"/>
            <a:ext cx="6097905" cy="3439160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4" name="图片占位符 13"/>
          <p:cNvSpPr txBox="1">
            <a:spLocks/>
          </p:cNvSpPr>
          <p:nvPr>
            <p:ph type="pic"/>
          </p:nvPr>
        </p:nvSpPr>
        <p:spPr>
          <a:xfrm rot="0">
            <a:off x="6096000" y="3437255"/>
            <a:ext cx="6097905" cy="3439160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cent Proje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 txBox="1">
            <a:spLocks/>
          </p:cNvSpPr>
          <p:nvPr>
            <p:ph type="pic"/>
          </p:nvPr>
        </p:nvSpPr>
        <p:spPr>
          <a:xfrm rot="0">
            <a:off x="2668905" y="2019300"/>
            <a:ext cx="2948305" cy="3811905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2" name="图片占位符 11"/>
          <p:cNvSpPr txBox="1">
            <a:spLocks/>
          </p:cNvSpPr>
          <p:nvPr>
            <p:ph type="pic"/>
          </p:nvPr>
        </p:nvSpPr>
        <p:spPr>
          <a:xfrm rot="0">
            <a:off x="8294370" y="2019300"/>
            <a:ext cx="2948305" cy="3811905"/>
          </a:xfrm>
          <a:prstGeom prst="rect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m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 txBox="1">
            <a:spLocks/>
          </p:cNvSpPr>
          <p:nvPr>
            <p:ph type="pic"/>
          </p:nvPr>
        </p:nvSpPr>
        <p:spPr>
          <a:xfrm rot="0">
            <a:off x="4115435" y="2046605"/>
            <a:ext cx="1903730" cy="1903730"/>
          </a:xfrm>
          <a:prstGeom prst="diamond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0" name="图片占位符 9"/>
          <p:cNvSpPr txBox="1">
            <a:spLocks/>
          </p:cNvSpPr>
          <p:nvPr>
            <p:ph type="pic"/>
          </p:nvPr>
        </p:nvSpPr>
        <p:spPr>
          <a:xfrm rot="0">
            <a:off x="6172835" y="2046605"/>
            <a:ext cx="1903730" cy="1903730"/>
          </a:xfrm>
          <a:prstGeom prst="diamond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3" name="图片占位符 12"/>
          <p:cNvSpPr txBox="1">
            <a:spLocks/>
          </p:cNvSpPr>
          <p:nvPr>
            <p:ph type="pic"/>
          </p:nvPr>
        </p:nvSpPr>
        <p:spPr>
          <a:xfrm rot="0">
            <a:off x="6169660" y="4098925"/>
            <a:ext cx="1903730" cy="1903730"/>
          </a:xfrm>
          <a:prstGeom prst="diamond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  <p:sp>
        <p:nvSpPr>
          <p:cNvPr id="14" name="图片占位符 13"/>
          <p:cNvSpPr txBox="1">
            <a:spLocks/>
          </p:cNvSpPr>
          <p:nvPr>
            <p:ph type="pic"/>
          </p:nvPr>
        </p:nvSpPr>
        <p:spPr>
          <a:xfrm rot="0">
            <a:off x="4115435" y="4098925"/>
            <a:ext cx="1903730" cy="1903730"/>
          </a:xfrm>
          <a:prstGeom prst="diamond"/>
          <a:solidFill>
            <a:schemeClr val="bg1">
              <a:lumMod val="85000"/>
            </a:schemeClr>
          </a:solidFill>
        </p:spPr>
        <p:txBody>
          <a:bodyPr wrap="square" lIns="91440" tIns="45720" rIns="91440" bIns="45720" vert="horz" anchor="t">
            <a:noAutofit/>
          </a:bodyPr>
          <a:lstStyle/>
          <a:p>
            <a:pPr marL="228600" indent="-228600" algn="l" fontAlgn="auto" defTabSz="914400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日期占位符 2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8/2/2018</a:t>
            </a:fld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页脚占位符 3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ctrTitle"/>
          </p:nvPr>
        </p:nvSpPr>
        <p:spPr>
          <a:xfrm rot="0">
            <a:off x="914400" y="2131060"/>
            <a:ext cx="10364470" cy="147256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副标题 2"/>
          <p:cNvSpPr txBox="1">
            <a:spLocks/>
          </p:cNvSpPr>
          <p:nvPr>
            <p:ph type="subTitle"/>
          </p:nvPr>
        </p:nvSpPr>
        <p:spPr>
          <a:xfrm rot="0">
            <a:off x="1828800" y="3886200"/>
            <a:ext cx="8535670" cy="175641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88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88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963295" y="2908300"/>
            <a:ext cx="10363835" cy="149987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963295" y="4406900"/>
            <a:ext cx="10363835" cy="136398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88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5390515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内容占位符 3"/>
          <p:cNvSpPr txBox="1">
            <a:spLocks/>
          </p:cNvSpPr>
          <p:nvPr>
            <p:ph type="obj"/>
          </p:nvPr>
        </p:nvSpPr>
        <p:spPr>
          <a:xfrm rot="0">
            <a:off x="6193155" y="1600200"/>
            <a:ext cx="5390515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88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609600" y="1536700"/>
            <a:ext cx="5390515" cy="64135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文本占位符 3"/>
          <p:cNvSpPr txBox="1">
            <a:spLocks/>
          </p:cNvSpPr>
          <p:nvPr>
            <p:ph type="body"/>
          </p:nvPr>
        </p:nvSpPr>
        <p:spPr>
          <a:xfrm rot="0">
            <a:off x="6193155" y="1536700"/>
            <a:ext cx="5390515" cy="64135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5" name="内容占位符 4"/>
          <p:cNvSpPr txBox="1">
            <a:spLocks/>
          </p:cNvSpPr>
          <p:nvPr>
            <p:ph type="obj"/>
          </p:nvPr>
        </p:nvSpPr>
        <p:spPr>
          <a:xfrm rot="0">
            <a:off x="609600" y="2176780"/>
            <a:ext cx="5390515" cy="395097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6" name="内容占位符 5"/>
          <p:cNvSpPr txBox="1">
            <a:spLocks/>
          </p:cNvSpPr>
          <p:nvPr>
            <p:ph type="obj"/>
          </p:nvPr>
        </p:nvSpPr>
        <p:spPr>
          <a:xfrm rot="0">
            <a:off x="6193155" y="2176780"/>
            <a:ext cx="5390515" cy="395097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7" name="幻灯片编号占位符 6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8" name="日期占位符 7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9" name="页脚占位符 8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88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幻灯片编号占位符 2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4" name="日期占位符 3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5" name="页脚占位符 4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88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3" name="日期占位符 2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4" name="页脚占位符 3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88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带有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4012565" cy="116268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4767580" y="457200"/>
            <a:ext cx="6816090" cy="548767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文本占位符 3"/>
          <p:cNvSpPr txBox="1">
            <a:spLocks/>
          </p:cNvSpPr>
          <p:nvPr>
            <p:ph type="body"/>
          </p:nvPr>
        </p:nvSpPr>
        <p:spPr>
          <a:xfrm rot="0">
            <a:off x="609600" y="1435735"/>
            <a:ext cx="4012565" cy="46920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88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带有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4012565" cy="116268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609600" y="1435735"/>
            <a:ext cx="4012565" cy="46920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图片占位符 3"/>
          <p:cNvSpPr txBox="1">
            <a:spLocks/>
          </p:cNvSpPr>
          <p:nvPr>
            <p:ph type="pic"/>
          </p:nvPr>
        </p:nvSpPr>
        <p:spPr>
          <a:xfrm rot="0">
            <a:off x="4767580" y="457200"/>
            <a:ext cx="6816090" cy="548767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图片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88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88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带有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4011930" cy="116205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编辑母版副标题样式</a:t>
            </a:r>
            <a:endParaRPr lang="ko-KR" altLang="en-US" sz="2665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 txBox="1">
            <a:spLocks/>
          </p:cNvSpPr>
          <p:nvPr>
            <p:ph type="obj" idx="1"/>
          </p:nvPr>
        </p:nvSpPr>
        <p:spPr>
          <a:xfrm rot="0">
            <a:off x="4767580" y="457200"/>
            <a:ext cx="6815455" cy="548703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单击此处编辑母版文本样式</a:t>
            </a:r>
            <a:endParaRPr lang="ko-KR" altLang="en-US" sz="28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第二级</a:t>
            </a:r>
            <a:endParaRPr lang="ko-KR" altLang="en-US" sz="24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第三级</a:t>
            </a:r>
            <a:endParaRPr lang="ko-KR" altLang="en-US" sz="20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8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第四级</a:t>
            </a:r>
            <a:endParaRPr lang="ko-KR" altLang="en-US" sz="18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6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第五级</a:t>
            </a:r>
            <a:endParaRPr lang="ko-KR" altLang="en-US" sz="16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文本占位符 3"/>
          <p:cNvSpPr txBox="1">
            <a:spLocks/>
          </p:cNvSpPr>
          <p:nvPr>
            <p:ph type="body" idx="2"/>
          </p:nvPr>
        </p:nvSpPr>
        <p:spPr>
          <a:xfrm rot="0">
            <a:off x="609600" y="1435735"/>
            <a:ext cx="4011930" cy="469138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编辑母版副标题样式</a:t>
            </a:r>
            <a:endParaRPr lang="ko-KR" altLang="en-US" sz="1865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5" name="幻灯片编号占位符 4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6" name="日期占位符 5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8/2/2018</a:t>
            </a:fld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7" name="页脚占位符 6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具有文本的垂直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 txBox="1">
            <a:spLocks/>
          </p:cNvSpPr>
          <p:nvPr>
            <p:ph type="title" orient="vert"/>
          </p:nvPr>
        </p:nvSpPr>
        <p:spPr>
          <a:xfrm rot="0">
            <a:off x="8839200" y="274320"/>
            <a:ext cx="2744470" cy="5853430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/>
          </p:nvPr>
        </p:nvSpPr>
        <p:spPr>
          <a:xfrm rot="0">
            <a:off x="609600" y="274320"/>
            <a:ext cx="8035290" cy="585343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88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200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13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2018/3/24</a:t>
            </a:fld>
          </a:p>
        </p:txBody>
      </p:sp>
      <p:sp>
        <p:nvSpPr>
          <p:cNvPr id="3" name="页脚占位符 2"/>
          <p:cNvSpPr txBox="1">
            <a:spLocks/>
          </p:cNvSpPr>
          <p:nvPr>
            <p:ph type="ftr"/>
          </p:nvPr>
        </p:nvSpPr>
        <p:spPr>
          <a:xfrm rot="0">
            <a:off x="4039235" y="6356350"/>
            <a:ext cx="4114800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8611235" y="6356350"/>
            <a:ext cx="2743200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13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12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ctrTitle"/>
          </p:nvPr>
        </p:nvSpPr>
        <p:spPr>
          <a:xfrm rot="0">
            <a:off x="914400" y="2131060"/>
            <a:ext cx="10365105" cy="147320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副标题 2"/>
          <p:cNvSpPr txBox="1">
            <a:spLocks/>
          </p:cNvSpPr>
          <p:nvPr>
            <p:ph type="subTitle"/>
          </p:nvPr>
        </p:nvSpPr>
        <p:spPr>
          <a:xfrm rot="0">
            <a:off x="1828800" y="3886200"/>
            <a:ext cx="8536305" cy="175704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10974705" cy="452818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963295" y="2908300"/>
            <a:ext cx="10364470" cy="150050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963295" y="4406900"/>
            <a:ext cx="10364470" cy="13646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5391150" cy="452818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内容占位符 3"/>
          <p:cNvSpPr txBox="1">
            <a:spLocks/>
          </p:cNvSpPr>
          <p:nvPr>
            <p:ph type="obj"/>
          </p:nvPr>
        </p:nvSpPr>
        <p:spPr>
          <a:xfrm rot="0">
            <a:off x="6193155" y="1600200"/>
            <a:ext cx="5391150" cy="452818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609600" y="1536700"/>
            <a:ext cx="5391150" cy="64198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文本占位符 3"/>
          <p:cNvSpPr txBox="1">
            <a:spLocks/>
          </p:cNvSpPr>
          <p:nvPr>
            <p:ph type="body"/>
          </p:nvPr>
        </p:nvSpPr>
        <p:spPr>
          <a:xfrm rot="0">
            <a:off x="6193155" y="1536700"/>
            <a:ext cx="5391150" cy="64198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5" name="内容占位符 4"/>
          <p:cNvSpPr txBox="1">
            <a:spLocks/>
          </p:cNvSpPr>
          <p:nvPr>
            <p:ph type="obj"/>
          </p:nvPr>
        </p:nvSpPr>
        <p:spPr>
          <a:xfrm rot="0">
            <a:off x="609600" y="2176780"/>
            <a:ext cx="5391150" cy="39516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6" name="内容占位符 5"/>
          <p:cNvSpPr txBox="1">
            <a:spLocks/>
          </p:cNvSpPr>
          <p:nvPr>
            <p:ph type="obj"/>
          </p:nvPr>
        </p:nvSpPr>
        <p:spPr>
          <a:xfrm rot="0">
            <a:off x="6193155" y="2176780"/>
            <a:ext cx="5391150" cy="39516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7" name="幻灯片编号占位符 6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8" name="日期占位符 7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9" name="页脚占位符 8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幻灯片编号占位符 2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4" name="日期占位符 3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5" name="页脚占位符 4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3" name="日期占位符 2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4" name="页脚占位符 3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带有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4013200" cy="116332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4767580" y="457200"/>
            <a:ext cx="6816725" cy="54883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文本占位符 3"/>
          <p:cNvSpPr txBox="1">
            <a:spLocks/>
          </p:cNvSpPr>
          <p:nvPr>
            <p:ph type="body"/>
          </p:nvPr>
        </p:nvSpPr>
        <p:spPr>
          <a:xfrm rot="0">
            <a:off x="609600" y="1435735"/>
            <a:ext cx="4013200" cy="46926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带有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4011930" cy="116205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编辑母版副标题样式</a:t>
            </a:r>
            <a:endParaRPr lang="ko-KR" altLang="en-US" sz="2665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文本占位符 2"/>
          <p:cNvSpPr txBox="1">
            <a:spLocks/>
          </p:cNvSpPr>
          <p:nvPr>
            <p:ph type="body" idx="1"/>
          </p:nvPr>
        </p:nvSpPr>
        <p:spPr>
          <a:xfrm rot="0">
            <a:off x="609600" y="1435735"/>
            <a:ext cx="4011930" cy="469138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编辑母版副标题样式</a:t>
            </a:r>
            <a:endParaRPr lang="ko-KR" altLang="en-US" sz="1865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图片占位符 3"/>
          <p:cNvSpPr txBox="1">
            <a:spLocks/>
          </p:cNvSpPr>
          <p:nvPr>
            <p:ph type="pic" idx="2"/>
          </p:nvPr>
        </p:nvSpPr>
        <p:spPr>
          <a:xfrm rot="0">
            <a:off x="4767580" y="457200"/>
            <a:ext cx="6815455" cy="548703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图片</a:t>
            </a:r>
            <a:endParaRPr lang="ko-KR" altLang="en-US" sz="20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5" name="幻灯片编号占位符 4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6" name="日期占位符 5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8/2/2018</a:t>
            </a:fld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7" name="页脚占位符 6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带有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4013200" cy="116332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609600" y="1435735"/>
            <a:ext cx="4013200" cy="46926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图片占位符 3"/>
          <p:cNvSpPr txBox="1">
            <a:spLocks/>
          </p:cNvSpPr>
          <p:nvPr>
            <p:ph type="pic"/>
          </p:nvPr>
        </p:nvSpPr>
        <p:spPr>
          <a:xfrm rot="0">
            <a:off x="4767580" y="457200"/>
            <a:ext cx="6816725" cy="54883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图片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/>
          </p:nvPr>
        </p:nvSpPr>
        <p:spPr>
          <a:xfrm rot="0">
            <a:off x="609600" y="1600200"/>
            <a:ext cx="10974705" cy="452818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具有文本的垂直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 txBox="1">
            <a:spLocks/>
          </p:cNvSpPr>
          <p:nvPr>
            <p:ph type="title" orient="vert"/>
          </p:nvPr>
        </p:nvSpPr>
        <p:spPr>
          <a:xfrm rot="0">
            <a:off x="8839200" y="274320"/>
            <a:ext cx="2745105" cy="5854065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/>
          </p:nvPr>
        </p:nvSpPr>
        <p:spPr>
          <a:xfrm rot="0">
            <a:off x="609600" y="274320"/>
            <a:ext cx="8035925" cy="585406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ctrTitle"/>
          </p:nvPr>
        </p:nvSpPr>
        <p:spPr>
          <a:xfrm rot="0">
            <a:off x="914400" y="2131060"/>
            <a:ext cx="10365105" cy="147320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副标题 2"/>
          <p:cNvSpPr txBox="1">
            <a:spLocks/>
          </p:cNvSpPr>
          <p:nvPr>
            <p:ph type="subTitle"/>
          </p:nvPr>
        </p:nvSpPr>
        <p:spPr>
          <a:xfrm rot="0">
            <a:off x="1828800" y="3886200"/>
            <a:ext cx="8536305" cy="175704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10974705" cy="452818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963295" y="2908300"/>
            <a:ext cx="10364470" cy="150050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963295" y="4406900"/>
            <a:ext cx="10364470" cy="13646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609600" y="1600200"/>
            <a:ext cx="5391150" cy="452818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内容占位符 3"/>
          <p:cNvSpPr txBox="1">
            <a:spLocks/>
          </p:cNvSpPr>
          <p:nvPr>
            <p:ph type="obj"/>
          </p:nvPr>
        </p:nvSpPr>
        <p:spPr>
          <a:xfrm rot="0">
            <a:off x="6193155" y="1600200"/>
            <a:ext cx="5391150" cy="452818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609600" y="1536700"/>
            <a:ext cx="5391150" cy="64198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文本占位符 3"/>
          <p:cNvSpPr txBox="1">
            <a:spLocks/>
          </p:cNvSpPr>
          <p:nvPr>
            <p:ph type="body"/>
          </p:nvPr>
        </p:nvSpPr>
        <p:spPr>
          <a:xfrm rot="0">
            <a:off x="6193155" y="1536700"/>
            <a:ext cx="5391150" cy="64198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5" name="内容占位符 4"/>
          <p:cNvSpPr txBox="1">
            <a:spLocks/>
          </p:cNvSpPr>
          <p:nvPr>
            <p:ph type="obj"/>
          </p:nvPr>
        </p:nvSpPr>
        <p:spPr>
          <a:xfrm rot="0">
            <a:off x="609600" y="2176780"/>
            <a:ext cx="5391150" cy="39516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6" name="内容占位符 5"/>
          <p:cNvSpPr txBox="1">
            <a:spLocks/>
          </p:cNvSpPr>
          <p:nvPr>
            <p:ph type="obj"/>
          </p:nvPr>
        </p:nvSpPr>
        <p:spPr>
          <a:xfrm rot="0">
            <a:off x="6193155" y="2176780"/>
            <a:ext cx="5391150" cy="39516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7" name="幻灯片编号占位符 6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8" name="日期占位符 7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9" name="页脚占位符 8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幻灯片编号占位符 2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4" name="日期占位符 3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5" name="页脚占位符 4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3" name="日期占位符 2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4" name="页脚占位符 3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Masters/_rels/slideMaster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slideLayout" Target="../slideLayouts/slideLayout2.xml"></Relationship><Relationship Id="rId3" Type="http://schemas.openxmlformats.org/officeDocument/2006/relationships/slideLayout" Target="../slideLayouts/slideLayout3.xml"></Relationship><Relationship Id="rId4" Type="http://schemas.openxmlformats.org/officeDocument/2006/relationships/slideLayout" Target="../slideLayouts/slideLayout4.xml"></Relationship><Relationship Id="rId5" Type="http://schemas.openxmlformats.org/officeDocument/2006/relationships/slideLayout" Target="../slideLayouts/slideLayout5.xml"></Relationship><Relationship Id="rId6" Type="http://schemas.openxmlformats.org/officeDocument/2006/relationships/slideLayout" Target="../slideLayouts/slideLayout6.xml"></Relationship><Relationship Id="rId7" Type="http://schemas.openxmlformats.org/officeDocument/2006/relationships/slideLayout" Target="../slideLayouts/slideLayout7.xml"></Relationship><Relationship Id="rId8" Type="http://schemas.openxmlformats.org/officeDocument/2006/relationships/slideLayout" Target="../slideLayouts/slideLayout8.xml"></Relationship><Relationship Id="rId9" Type="http://schemas.openxmlformats.org/officeDocument/2006/relationships/slideLayout" Target="../slideLayouts/slideLayout9.xml"></Relationship><Relationship Id="rId10" Type="http://schemas.openxmlformats.org/officeDocument/2006/relationships/slideLayout" Target="../slideLayouts/slideLayout10.xml"></Relationship><Relationship Id="rId11" Type="http://schemas.openxmlformats.org/officeDocument/2006/relationships/slideLayout" Target="../slideLayouts/slideLayout11.xml"></Relationship><Relationship Id="rId12" Type="http://schemas.openxmlformats.org/officeDocument/2006/relationships/theme" Target="../theme/theme1.xml"></Relationship></Relationships>
</file>

<file path=ppt/slideMasters/_rels/slideMaster1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82.xml"></Relationship><Relationship Id="rId2" Type="http://schemas.openxmlformats.org/officeDocument/2006/relationships/slideLayout" Target="../slideLayouts/slideLayout83.xml"></Relationship><Relationship Id="rId3" Type="http://schemas.openxmlformats.org/officeDocument/2006/relationships/slideLayout" Target="../slideLayouts/slideLayout84.xml"></Relationship><Relationship Id="rId4" Type="http://schemas.openxmlformats.org/officeDocument/2006/relationships/slideLayout" Target="../slideLayouts/slideLayout85.xml"></Relationship><Relationship Id="rId5" Type="http://schemas.openxmlformats.org/officeDocument/2006/relationships/slideLayout" Target="../slideLayouts/slideLayout86.xml"></Relationship><Relationship Id="rId6" Type="http://schemas.openxmlformats.org/officeDocument/2006/relationships/slideLayout" Target="../slideLayouts/slideLayout87.xml"></Relationship><Relationship Id="rId7" Type="http://schemas.openxmlformats.org/officeDocument/2006/relationships/slideLayout" Target="../slideLayouts/slideLayout88.xml"></Relationship><Relationship Id="rId8" Type="http://schemas.openxmlformats.org/officeDocument/2006/relationships/slideLayout" Target="../slideLayouts/slideLayout89.xml"></Relationship><Relationship Id="rId9" Type="http://schemas.openxmlformats.org/officeDocument/2006/relationships/slideLayout" Target="../slideLayouts/slideLayout90.xml"></Relationship><Relationship Id="rId10" Type="http://schemas.openxmlformats.org/officeDocument/2006/relationships/slideLayout" Target="../slideLayouts/slideLayout91.xml"></Relationship><Relationship Id="rId11" Type="http://schemas.openxmlformats.org/officeDocument/2006/relationships/slideLayout" Target="../slideLayouts/slideLayout92.xml"></Relationship><Relationship Id="rId12" Type="http://schemas.openxmlformats.org/officeDocument/2006/relationships/theme" Target="../theme/theme10.xml"></Relationship></Relationships>
</file>

<file path=ppt/slideMasters/_rels/slideMaster1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93.xml"></Relationship><Relationship Id="rId2" Type="http://schemas.openxmlformats.org/officeDocument/2006/relationships/slideLayout" Target="../slideLayouts/slideLayout94.xml"></Relationship><Relationship Id="rId3" Type="http://schemas.openxmlformats.org/officeDocument/2006/relationships/slideLayout" Target="../slideLayouts/slideLayout95.xml"></Relationship><Relationship Id="rId4" Type="http://schemas.openxmlformats.org/officeDocument/2006/relationships/slideLayout" Target="../slideLayouts/slideLayout96.xml"></Relationship><Relationship Id="rId5" Type="http://schemas.openxmlformats.org/officeDocument/2006/relationships/slideLayout" Target="../slideLayouts/slideLayout97.xml"></Relationship><Relationship Id="rId6" Type="http://schemas.openxmlformats.org/officeDocument/2006/relationships/slideLayout" Target="../slideLayouts/slideLayout98.xml"></Relationship><Relationship Id="rId7" Type="http://schemas.openxmlformats.org/officeDocument/2006/relationships/slideLayout" Target="../slideLayouts/slideLayout99.xml"></Relationship><Relationship Id="rId8" Type="http://schemas.openxmlformats.org/officeDocument/2006/relationships/slideLayout" Target="../slideLayouts/slideLayout100.xml"></Relationship><Relationship Id="rId9" Type="http://schemas.openxmlformats.org/officeDocument/2006/relationships/slideLayout" Target="../slideLayouts/slideLayout101.xml"></Relationship><Relationship Id="rId10" Type="http://schemas.openxmlformats.org/officeDocument/2006/relationships/slideLayout" Target="../slideLayouts/slideLayout102.xml"></Relationship><Relationship Id="rId11" Type="http://schemas.openxmlformats.org/officeDocument/2006/relationships/slideLayout" Target="../slideLayouts/slideLayout103.xml"></Relationship><Relationship Id="rId12" Type="http://schemas.openxmlformats.org/officeDocument/2006/relationships/theme" Target="../theme/theme11.xml"></Relationship></Relationships>
</file>

<file path=ppt/slideMasters/_rels/slideMaster1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04.xml"></Relationship><Relationship Id="rId2" Type="http://schemas.openxmlformats.org/officeDocument/2006/relationships/theme" Target="../theme/theme12.xml"></Relationship></Relationships>
</file>

<file path=ppt/slideMasters/_rels/slideMaster1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05.xml"></Relationship><Relationship Id="rId2" Type="http://schemas.openxmlformats.org/officeDocument/2006/relationships/slideLayout" Target="../slideLayouts/slideLayout106.xml"></Relationship><Relationship Id="rId3" Type="http://schemas.openxmlformats.org/officeDocument/2006/relationships/slideLayout" Target="../slideLayouts/slideLayout107.xml"></Relationship><Relationship Id="rId4" Type="http://schemas.openxmlformats.org/officeDocument/2006/relationships/slideLayout" Target="../slideLayouts/slideLayout108.xml"></Relationship><Relationship Id="rId5" Type="http://schemas.openxmlformats.org/officeDocument/2006/relationships/slideLayout" Target="../slideLayouts/slideLayout109.xml"></Relationship><Relationship Id="rId6" Type="http://schemas.openxmlformats.org/officeDocument/2006/relationships/slideLayout" Target="../slideLayouts/slideLayout110.xml"></Relationship><Relationship Id="rId7" Type="http://schemas.openxmlformats.org/officeDocument/2006/relationships/slideLayout" Target="../slideLayouts/slideLayout111.xml"></Relationship><Relationship Id="rId8" Type="http://schemas.openxmlformats.org/officeDocument/2006/relationships/slideLayout" Target="../slideLayouts/slideLayout112.xml"></Relationship><Relationship Id="rId9" Type="http://schemas.openxmlformats.org/officeDocument/2006/relationships/slideLayout" Target="../slideLayouts/slideLayout113.xml"></Relationship><Relationship Id="rId10" Type="http://schemas.openxmlformats.org/officeDocument/2006/relationships/slideLayout" Target="../slideLayouts/slideLayout114.xml"></Relationship><Relationship Id="rId11" Type="http://schemas.openxmlformats.org/officeDocument/2006/relationships/slideLayout" Target="../slideLayouts/slideLayout115.xml"></Relationship><Relationship Id="rId12" Type="http://schemas.openxmlformats.org/officeDocument/2006/relationships/theme" Target="../theme/theme13.xml"></Relationship></Relationships>
</file>

<file path=ppt/slideMasters/_rels/slideMaster1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16.xml"></Relationship><Relationship Id="rId2" Type="http://schemas.openxmlformats.org/officeDocument/2006/relationships/slideLayout" Target="../slideLayouts/slideLayout117.xml"></Relationship><Relationship Id="rId3" Type="http://schemas.openxmlformats.org/officeDocument/2006/relationships/slideLayout" Target="../slideLayouts/slideLayout118.xml"></Relationship><Relationship Id="rId4" Type="http://schemas.openxmlformats.org/officeDocument/2006/relationships/slideLayout" Target="../slideLayouts/slideLayout119.xml"></Relationship><Relationship Id="rId5" Type="http://schemas.openxmlformats.org/officeDocument/2006/relationships/slideLayout" Target="../slideLayouts/slideLayout120.xml"></Relationship><Relationship Id="rId6" Type="http://schemas.openxmlformats.org/officeDocument/2006/relationships/slideLayout" Target="../slideLayouts/slideLayout121.xml"></Relationship><Relationship Id="rId7" Type="http://schemas.openxmlformats.org/officeDocument/2006/relationships/slideLayout" Target="../slideLayouts/slideLayout122.xml"></Relationship><Relationship Id="rId8" Type="http://schemas.openxmlformats.org/officeDocument/2006/relationships/slideLayout" Target="../slideLayouts/slideLayout123.xml"></Relationship><Relationship Id="rId9" Type="http://schemas.openxmlformats.org/officeDocument/2006/relationships/slideLayout" Target="../slideLayouts/slideLayout124.xml"></Relationship><Relationship Id="rId10" Type="http://schemas.openxmlformats.org/officeDocument/2006/relationships/slideLayout" Target="../slideLayouts/slideLayout125.xml"></Relationship><Relationship Id="rId11" Type="http://schemas.openxmlformats.org/officeDocument/2006/relationships/theme" Target="../theme/theme14.xml"></Relationship></Relationships>
</file>

<file path=ppt/slideMasters/_rels/slideMaster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2.xml"></Relationship><Relationship Id="rId2" Type="http://schemas.openxmlformats.org/officeDocument/2006/relationships/slideLayout" Target="../slideLayouts/slideLayout13.xml"></Relationship><Relationship Id="rId3" Type="http://schemas.openxmlformats.org/officeDocument/2006/relationships/slideLayout" Target="../slideLayouts/slideLayout14.xml"></Relationship><Relationship Id="rId4" Type="http://schemas.openxmlformats.org/officeDocument/2006/relationships/slideLayout" Target="../slideLayouts/slideLayout15.xml"></Relationship><Relationship Id="rId5" Type="http://schemas.openxmlformats.org/officeDocument/2006/relationships/slideLayout" Target="../slideLayouts/slideLayout16.xml"></Relationship><Relationship Id="rId6" Type="http://schemas.openxmlformats.org/officeDocument/2006/relationships/slideLayout" Target="../slideLayouts/slideLayout17.xml"></Relationship><Relationship Id="rId7" Type="http://schemas.openxmlformats.org/officeDocument/2006/relationships/slideLayout" Target="../slideLayouts/slideLayout18.xml"></Relationship><Relationship Id="rId8" Type="http://schemas.openxmlformats.org/officeDocument/2006/relationships/slideLayout" Target="../slideLayouts/slideLayout19.xml"></Relationship><Relationship Id="rId9" Type="http://schemas.openxmlformats.org/officeDocument/2006/relationships/slideLayout" Target="../slideLayouts/slideLayout20.xml"></Relationship><Relationship Id="rId10" Type="http://schemas.openxmlformats.org/officeDocument/2006/relationships/slideLayout" Target="../slideLayouts/slideLayout21.xml"></Relationship><Relationship Id="rId11" Type="http://schemas.openxmlformats.org/officeDocument/2006/relationships/slideLayout" Target="../slideLayouts/slideLayout22.xml"></Relationship><Relationship Id="rId12" Type="http://schemas.openxmlformats.org/officeDocument/2006/relationships/theme" Target="../theme/theme2.xml"></Relationship></Relationships>
</file>

<file path=ppt/slideMasters/_rels/slideMaster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3.xml"></Relationship><Relationship Id="rId2" Type="http://schemas.openxmlformats.org/officeDocument/2006/relationships/slideLayout" Target="../slideLayouts/slideLayout24.xml"></Relationship><Relationship Id="rId3" Type="http://schemas.openxmlformats.org/officeDocument/2006/relationships/slideLayout" Target="../slideLayouts/slideLayout25.xml"></Relationship><Relationship Id="rId4" Type="http://schemas.openxmlformats.org/officeDocument/2006/relationships/slideLayout" Target="../slideLayouts/slideLayout26.xml"></Relationship><Relationship Id="rId5" Type="http://schemas.openxmlformats.org/officeDocument/2006/relationships/slideLayout" Target="../slideLayouts/slideLayout27.xml"></Relationship><Relationship Id="rId6" Type="http://schemas.openxmlformats.org/officeDocument/2006/relationships/slideLayout" Target="../slideLayouts/slideLayout28.xml"></Relationship><Relationship Id="rId7" Type="http://schemas.openxmlformats.org/officeDocument/2006/relationships/slideLayout" Target="../slideLayouts/slideLayout29.xml"></Relationship><Relationship Id="rId8" Type="http://schemas.openxmlformats.org/officeDocument/2006/relationships/slideLayout" Target="../slideLayouts/slideLayout30.xml"></Relationship><Relationship Id="rId9" Type="http://schemas.openxmlformats.org/officeDocument/2006/relationships/slideLayout" Target="../slideLayouts/slideLayout31.xml"></Relationship><Relationship Id="rId10" Type="http://schemas.openxmlformats.org/officeDocument/2006/relationships/slideLayout" Target="../slideLayouts/slideLayout32.xml"></Relationship><Relationship Id="rId11" Type="http://schemas.openxmlformats.org/officeDocument/2006/relationships/slideLayout" Target="../slideLayouts/slideLayout33.xml"></Relationship><Relationship Id="rId12" Type="http://schemas.openxmlformats.org/officeDocument/2006/relationships/theme" Target="../theme/theme3.xml"></Relationship></Relationships>
</file>

<file path=ppt/slideMasters/_rels/slideMaster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4.xml"></Relationship><Relationship Id="rId2" Type="http://schemas.openxmlformats.org/officeDocument/2006/relationships/slideLayout" Target="../slideLayouts/slideLayout35.xml"></Relationship><Relationship Id="rId3" Type="http://schemas.openxmlformats.org/officeDocument/2006/relationships/slideLayout" Target="../slideLayouts/slideLayout36.xml"></Relationship><Relationship Id="rId4" Type="http://schemas.openxmlformats.org/officeDocument/2006/relationships/theme" Target="../theme/theme4.xml"></Relationship></Relationships>
</file>

<file path=ppt/slideMasters/_rels/slideMaster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7.xml"></Relationship><Relationship Id="rId2" Type="http://schemas.openxmlformats.org/officeDocument/2006/relationships/slideLayout" Target="../slideLayouts/slideLayout38.xml"></Relationship><Relationship Id="rId3" Type="http://schemas.openxmlformats.org/officeDocument/2006/relationships/slideLayout" Target="../slideLayouts/slideLayout39.xml"></Relationship><Relationship Id="rId4" Type="http://schemas.openxmlformats.org/officeDocument/2006/relationships/slideLayout" Target="../slideLayouts/slideLayout40.xml"></Relationship><Relationship Id="rId5" Type="http://schemas.openxmlformats.org/officeDocument/2006/relationships/slideLayout" Target="../slideLayouts/slideLayout41.xml"></Relationship><Relationship Id="rId6" Type="http://schemas.openxmlformats.org/officeDocument/2006/relationships/slideLayout" Target="../slideLayouts/slideLayout42.xml"></Relationship><Relationship Id="rId7" Type="http://schemas.openxmlformats.org/officeDocument/2006/relationships/slideLayout" Target="../slideLayouts/slideLayout43.xml"></Relationship><Relationship Id="rId8" Type="http://schemas.openxmlformats.org/officeDocument/2006/relationships/slideLayout" Target="../slideLayouts/slideLayout44.xml"></Relationship><Relationship Id="rId9" Type="http://schemas.openxmlformats.org/officeDocument/2006/relationships/slideLayout" Target="../slideLayouts/slideLayout45.xml"></Relationship><Relationship Id="rId10" Type="http://schemas.openxmlformats.org/officeDocument/2006/relationships/slideLayout" Target="../slideLayouts/slideLayout46.xml"></Relationship><Relationship Id="rId11" Type="http://schemas.openxmlformats.org/officeDocument/2006/relationships/slideLayout" Target="../slideLayouts/slideLayout47.xml"></Relationship><Relationship Id="rId12" Type="http://schemas.openxmlformats.org/officeDocument/2006/relationships/theme" Target="../theme/theme5.xml"></Relationship></Relationships>
</file>

<file path=ppt/slideMasters/_rels/slideMaster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8.xml"></Relationship><Relationship Id="rId2" Type="http://schemas.openxmlformats.org/officeDocument/2006/relationships/slideLayout" Target="../slideLayouts/slideLayout49.xml"></Relationship><Relationship Id="rId3" Type="http://schemas.openxmlformats.org/officeDocument/2006/relationships/slideLayout" Target="../slideLayouts/slideLayout50.xml"></Relationship><Relationship Id="rId4" Type="http://schemas.openxmlformats.org/officeDocument/2006/relationships/slideLayout" Target="../slideLayouts/slideLayout51.xml"></Relationship><Relationship Id="rId5" Type="http://schemas.openxmlformats.org/officeDocument/2006/relationships/slideLayout" Target="../slideLayouts/slideLayout52.xml"></Relationship><Relationship Id="rId6" Type="http://schemas.openxmlformats.org/officeDocument/2006/relationships/slideLayout" Target="../slideLayouts/slideLayout53.xml"></Relationship><Relationship Id="rId7" Type="http://schemas.openxmlformats.org/officeDocument/2006/relationships/slideLayout" Target="../slideLayouts/slideLayout54.xml"></Relationship><Relationship Id="rId8" Type="http://schemas.openxmlformats.org/officeDocument/2006/relationships/slideLayout" Target="../slideLayouts/slideLayout55.xml"></Relationship><Relationship Id="rId9" Type="http://schemas.openxmlformats.org/officeDocument/2006/relationships/slideLayout" Target="../slideLayouts/slideLayout56.xml"></Relationship><Relationship Id="rId10" Type="http://schemas.openxmlformats.org/officeDocument/2006/relationships/slideLayout" Target="../slideLayouts/slideLayout57.xml"></Relationship><Relationship Id="rId11" Type="http://schemas.openxmlformats.org/officeDocument/2006/relationships/slideLayout" Target="../slideLayouts/slideLayout58.xml"></Relationship><Relationship Id="rId12" Type="http://schemas.openxmlformats.org/officeDocument/2006/relationships/slideLayout" Target="../slideLayouts/slideLayout59.xml"></Relationship><Relationship Id="rId13" Type="http://schemas.openxmlformats.org/officeDocument/2006/relationships/theme" Target="../theme/theme6.xml"></Relationship></Relationships>
</file>

<file path=ppt/slideMasters/_rels/slideMaster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60.xml"></Relationship><Relationship Id="rId2" Type="http://schemas.openxmlformats.org/officeDocument/2006/relationships/slideLayout" Target="../slideLayouts/slideLayout61.xml"></Relationship><Relationship Id="rId3" Type="http://schemas.openxmlformats.org/officeDocument/2006/relationships/slideLayout" Target="../slideLayouts/slideLayout62.xml"></Relationship><Relationship Id="rId4" Type="http://schemas.openxmlformats.org/officeDocument/2006/relationships/slideLayout" Target="../slideLayouts/slideLayout63.xml"></Relationship><Relationship Id="rId5" Type="http://schemas.openxmlformats.org/officeDocument/2006/relationships/slideLayout" Target="../slideLayouts/slideLayout64.xml"></Relationship><Relationship Id="rId6" Type="http://schemas.openxmlformats.org/officeDocument/2006/relationships/slideLayout" Target="../slideLayouts/slideLayout65.xml"></Relationship><Relationship Id="rId7" Type="http://schemas.openxmlformats.org/officeDocument/2006/relationships/slideLayout" Target="../slideLayouts/slideLayout66.xml"></Relationship><Relationship Id="rId8" Type="http://schemas.openxmlformats.org/officeDocument/2006/relationships/slideLayout" Target="../slideLayouts/slideLayout67.xml"></Relationship><Relationship Id="rId9" Type="http://schemas.openxmlformats.org/officeDocument/2006/relationships/slideLayout" Target="../slideLayouts/slideLayout68.xml"></Relationship><Relationship Id="rId10" Type="http://schemas.openxmlformats.org/officeDocument/2006/relationships/slideLayout" Target="../slideLayouts/slideLayout69.xml"></Relationship><Relationship Id="rId11" Type="http://schemas.openxmlformats.org/officeDocument/2006/relationships/theme" Target="../theme/theme7.xml"></Relationship></Relationships>
</file>

<file path=ppt/slideMasters/_rels/slideMaster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0.xml"></Relationship><Relationship Id="rId2" Type="http://schemas.openxmlformats.org/officeDocument/2006/relationships/slideLayout" Target="../slideLayouts/slideLayout71.xml"></Relationship><Relationship Id="rId3" Type="http://schemas.openxmlformats.org/officeDocument/2006/relationships/slideLayout" Target="../slideLayouts/slideLayout72.xml"></Relationship><Relationship Id="rId4" Type="http://schemas.openxmlformats.org/officeDocument/2006/relationships/slideLayout" Target="../slideLayouts/slideLayout73.xml"></Relationship><Relationship Id="rId5" Type="http://schemas.openxmlformats.org/officeDocument/2006/relationships/slideLayout" Target="../slideLayouts/slideLayout74.xml"></Relationship><Relationship Id="rId6" Type="http://schemas.openxmlformats.org/officeDocument/2006/relationships/slideLayout" Target="../slideLayouts/slideLayout75.xml"></Relationship><Relationship Id="rId7" Type="http://schemas.openxmlformats.org/officeDocument/2006/relationships/slideLayout" Target="../slideLayouts/slideLayout76.xml"></Relationship><Relationship Id="rId8" Type="http://schemas.openxmlformats.org/officeDocument/2006/relationships/slideLayout" Target="../slideLayouts/slideLayout77.xml"></Relationship><Relationship Id="rId9" Type="http://schemas.openxmlformats.org/officeDocument/2006/relationships/slideLayout" Target="../slideLayouts/slideLayout78.xml"></Relationship><Relationship Id="rId10" Type="http://schemas.openxmlformats.org/officeDocument/2006/relationships/slideLayout" Target="../slideLayouts/slideLayout79.xml"></Relationship><Relationship Id="rId11" Type="http://schemas.openxmlformats.org/officeDocument/2006/relationships/slideLayout" Target="../slideLayouts/slideLayout80.xml"></Relationship><Relationship Id="rId12" Type="http://schemas.openxmlformats.org/officeDocument/2006/relationships/theme" Target="../theme/theme8.xml"></Relationship></Relationships>
</file>

<file path=ppt/slideMasters/_rels/slideMaster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81.xml"></Relationship><Relationship Id="rId2" Type="http://schemas.openxmlformats.org/officeDocument/2006/relationships/theme" Target="../theme/theme9.xm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编辑母版标题样式</a:t>
            </a:r>
            <a:endParaRPr lang="ko-KR" altLang="en-US" sz="5865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文本占位符 2"/>
          <p:cNvSpPr txBox="1">
            <a:spLocks/>
          </p:cNvSpPr>
          <p:nvPr>
            <p:ph type="body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8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单击此处编辑母版文本样式</a:t>
            </a:r>
            <a:endParaRPr lang="ko-KR" altLang="en-US" sz="28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4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第二级</a:t>
            </a:r>
            <a:endParaRPr lang="ko-KR" altLang="en-US" sz="24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0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第三级</a:t>
            </a:r>
            <a:endParaRPr lang="ko-KR" altLang="en-US" sz="20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8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第四级</a:t>
            </a:r>
            <a:endParaRPr lang="ko-KR" altLang="en-US" sz="18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600" cap="none" dirty="0" smtClean="0" b="0">
                <a:solidFill>
                  <a:schemeClr val="tx1"/>
                </a:solidFill>
                <a:latin typeface="Calibri" charset="0"/>
                <a:ea typeface="宋体" charset="0"/>
              </a:rPr>
              <a:t>第五级</a:t>
            </a:r>
            <a:endParaRPr lang="ko-KR" altLang="en-US" sz="1600" cap="none" dirty="0" smtClean="0" b="0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幻灯片编号占位符 3"/>
          <p:cNvSpPr txBox="1">
            <a:spLocks/>
          </p:cNvSpPr>
          <p:nvPr>
            <p:ph type="sldNum" idx="4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800" cap="none" dirty="0" smtClean="0" b="0">
              <a:latin typeface="Calibri" charset="0"/>
              <a:ea typeface="宋体" charset="0"/>
            </a:endParaRPr>
          </a:p>
        </p:txBody>
      </p:sp>
      <p:sp>
        <p:nvSpPr>
          <p:cNvPr id="5" name="日期占位符 4"/>
          <p:cNvSpPr txBox="1">
            <a:spLocks/>
          </p:cNvSpPr>
          <p:nvPr>
            <p:ph type="dt" idx="2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宋体" charset="0"/>
              </a:rPr>
              <a:t>8/2/2018</a:t>
            </a:fld>
            <a:endParaRPr lang="ko-KR" altLang="en-US" sz="1800" cap="none" dirty="0" smtClean="0" b="0">
              <a:latin typeface="Calibri" charset="0"/>
              <a:ea typeface="宋体" charset="0"/>
            </a:endParaRPr>
          </a:p>
        </p:txBody>
      </p:sp>
      <p:sp>
        <p:nvSpPr>
          <p:cNvPr id="6" name="页脚占位符 5"/>
          <p:cNvSpPr txBox="1">
            <a:spLocks/>
          </p:cNvSpPr>
          <p:nvPr>
            <p:ph type="ftr" idx="3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±¼¸²"/>
          <a:ea typeface="±¼¸²"/>
        </a:defRPr>
      </a:lvl1pPr>
    </p:titleStyle>
    <p:bodyStyle>
      <a:lvl1pPr algn="l" marL="342900" indent="-342900" defTabSz="914400" latinLnBrk="1">
        <a:spcBef>
          <a:spcPct val="20000"/>
        </a:spcBef>
        <a:buFont typeface="±¼¸²"/>
        <a:buChar char="•"/>
        <a:defRPr lang="ko-KR" smtClean="0" sz="2800" baseline="0">
          <a:solidFill>
            <a:srgbClr val="000000"/>
          </a:solidFill>
          <a:latin typeface="±¼¸²"/>
          <a:ea typeface="±¼¸²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±¼¸²"/>
          <a:ea typeface="±¼¸²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609600" y="1600200"/>
            <a:ext cx="10974705" cy="452818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±¼¸²"/>
          <a:ea typeface="±¼¸²"/>
        </a:defRPr>
      </a:lvl1pPr>
    </p:titleStyle>
    <p:bodyStyle>
      <a:lvl1pPr algn="l" marL="342900" indent="-342900" defTabSz="914400" latinLnBrk="1">
        <a:spcBef>
          <a:spcPct val="20000"/>
        </a:spcBef>
        <a:buFont typeface="±¼¸²"/>
        <a:buChar char="•"/>
        <a:defRPr lang="ko-KR" smtClean="0" sz="2800" baseline="0">
          <a:solidFill>
            <a:srgbClr val="000000"/>
          </a:solidFill>
          <a:latin typeface="±¼¸²"/>
          <a:ea typeface="±¼¸²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±¼¸²"/>
          <a:ea typeface="±¼¸²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609600" y="1600200"/>
            <a:ext cx="10974705" cy="452818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±¼¸²"/>
          <a:ea typeface="±¼¸²"/>
        </a:defRPr>
      </a:lvl1pPr>
    </p:titleStyle>
    <p:bodyStyle>
      <a:lvl1pPr algn="l" marL="342900" indent="-342900" defTabSz="914400" latinLnBrk="1">
        <a:spcBef>
          <a:spcPct val="20000"/>
        </a:spcBef>
        <a:buFont typeface="±¼¸²"/>
        <a:buChar char="•"/>
        <a:defRPr lang="ko-KR" smtClean="0" sz="2800" baseline="0">
          <a:solidFill>
            <a:srgbClr val="000000"/>
          </a:solidFill>
          <a:latin typeface="±¼¸²"/>
          <a:ea typeface="±¼¸²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±¼¸²"/>
          <a:ea typeface="±¼¸²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588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64565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36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838200" y="1824990"/>
            <a:ext cx="10516870" cy="435229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64565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ko-KR" sz="2745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  <a:p>
            <a:pPr marL="710565" indent="-228600" algn="l" fontAlgn="auto" defTabSz="964565" ea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365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第二级</a:t>
            </a:r>
          </a:p>
          <a:p>
            <a:pPr marL="1192530" indent="-228600" algn="l" fontAlgn="auto" defTabSz="964565" ea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99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第三级</a:t>
            </a:r>
          </a:p>
          <a:p>
            <a:pPr marL="1675130" indent="-228600" algn="l" fontAlgn="auto" defTabSz="964565" ea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705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第四级</a:t>
            </a:r>
          </a:p>
          <a:p>
            <a:pPr marL="2157095" indent="-228600" algn="l" fontAlgn="auto" defTabSz="964565" ea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705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第五级</a:t>
            </a:r>
          </a:p>
        </p:txBody>
      </p:sp>
      <p:sp>
        <p:nvSpPr>
          <p:cNvPr id="4" name="日期占位符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200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13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2018/3/24</a:t>
            </a:fld>
          </a:p>
        </p:txBody>
      </p:sp>
      <p:sp>
        <p:nvSpPr>
          <p:cNvPr id="5" name="页脚占位符 4"/>
          <p:cNvSpPr txBox="1">
            <a:spLocks/>
          </p:cNvSpPr>
          <p:nvPr>
            <p:ph type="ftr"/>
          </p:nvPr>
        </p:nvSpPr>
        <p:spPr>
          <a:xfrm rot="0">
            <a:off x="4039235" y="6356350"/>
            <a:ext cx="4114800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幻灯片编号占位符 5"/>
          <p:cNvSpPr txBox="1">
            <a:spLocks/>
          </p:cNvSpPr>
          <p:nvPr>
            <p:ph type="sldNum"/>
          </p:nvPr>
        </p:nvSpPr>
        <p:spPr>
          <a:xfrm rot="0">
            <a:off x="8611235" y="6356350"/>
            <a:ext cx="2743200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13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17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±¼¸²"/>
          <a:ea typeface="±¼¸²"/>
        </a:defRPr>
      </a:lvl1pPr>
    </p:titleStyle>
    <p:bodyStyle>
      <a:lvl1pPr algn="l" marL="342900" indent="-342900" defTabSz="914400" latinLnBrk="1">
        <a:spcBef>
          <a:spcPct val="20000"/>
        </a:spcBef>
        <a:buFont typeface="±¼¸²"/>
        <a:buChar char="•"/>
        <a:defRPr lang="ko-KR" smtClean="0" sz="2800" baseline="0">
          <a:solidFill>
            <a:srgbClr val="000000"/>
          </a:solidFill>
          <a:latin typeface="±¼¸²"/>
          <a:ea typeface="±¼¸²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±¼¸²"/>
          <a:ea typeface="±¼¸²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609600" y="1600200"/>
            <a:ext cx="10974705" cy="452818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342900" indent="-342900" algn="l" fontAlgn="auto" defTabSz="914400" ea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  <a:p>
            <a:pPr marL="742950" indent="-285750" algn="l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第二级</a:t>
            </a:r>
          </a:p>
          <a:p>
            <a:pPr marL="1143000" indent="-228600" algn="l" fontAlgn="auto" defTabSz="914400"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第三级</a:t>
            </a:r>
          </a:p>
          <a:p>
            <a:pPr marL="16002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第四级</a:t>
            </a:r>
          </a:p>
          <a:p>
            <a:pPr marL="20574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第五级</a:t>
            </a:r>
          </a:p>
        </p:txBody>
      </p:sp>
      <p:sp>
        <p:nvSpPr>
          <p:cNvPr id="4" name="日期占位符 3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2017/5/22</a:t>
            </a:fld>
          </a:p>
        </p:txBody>
      </p:sp>
      <p:sp>
        <p:nvSpPr>
          <p:cNvPr id="5" name="页脚占位符 4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705" cy="36703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幻灯片编号占位符 5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705" cy="36703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±¼¸²"/>
          <a:ea typeface="±¼¸²"/>
        </a:defRPr>
      </a:lvl1pPr>
    </p:titleStyle>
    <p:bodyStyle>
      <a:lvl1pPr algn="l" marL="342900" indent="-342900" defTabSz="914400" latinLnBrk="1">
        <a:spcBef>
          <a:spcPct val="20000"/>
        </a:spcBef>
        <a:buFont typeface="±¼¸²"/>
        <a:buChar char="•"/>
        <a:defRPr lang="ko-KR" smtClean="0" sz="2800" baseline="0">
          <a:solidFill>
            <a:srgbClr val="000000"/>
          </a:solidFill>
          <a:latin typeface="±¼¸²"/>
          <a:ea typeface="±¼¸²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±¼¸²"/>
          <a:ea typeface="±¼¸²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±¼¸²"/>
          <a:ea typeface="±¼¸²"/>
        </a:defRPr>
      </a:lvl1pPr>
    </p:titleStyle>
    <p:bodyStyle>
      <a:lvl1pPr algn="l" marL="342900" indent="-342900" defTabSz="914400" latinLnBrk="1">
        <a:spcBef>
          <a:spcPct val="20000"/>
        </a:spcBef>
        <a:buFont typeface="±¼¸²"/>
        <a:buChar char="•"/>
        <a:defRPr lang="ko-KR" smtClean="0" sz="2800" baseline="0">
          <a:solidFill>
            <a:srgbClr val="000000"/>
          </a:solidFill>
          <a:latin typeface="±¼¸²"/>
          <a:ea typeface="±¼¸²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±¼¸²"/>
          <a:ea typeface="±¼¸²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5340" cy="114554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609600" y="1600200"/>
            <a:ext cx="10975340" cy="452882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4/13/2018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±¼¸²"/>
          <a:ea typeface="±¼¸²"/>
        </a:defRPr>
      </a:lvl1pPr>
    </p:titleStyle>
    <p:bodyStyle>
      <a:lvl1pPr algn="l" marL="342900" indent="-342900" defTabSz="914400" latinLnBrk="1">
        <a:spcBef>
          <a:spcPct val="20000"/>
        </a:spcBef>
        <a:buFont typeface="±¼¸²"/>
        <a:buChar char="•"/>
        <a:defRPr lang="ko-KR" smtClean="0" sz="2800" baseline="0">
          <a:solidFill>
            <a:srgbClr val="000000"/>
          </a:solidFill>
          <a:latin typeface="±¼¸²"/>
          <a:ea typeface="±¼¸²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±¼¸²"/>
          <a:ea typeface="±¼¸²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7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609600" y="1600200"/>
            <a:ext cx="10974705" cy="452818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305" cy="45910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5/28/2018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9505" cy="45910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±¼¸²"/>
          <a:ea typeface="±¼¸²"/>
        </a:defRPr>
      </a:lvl1pPr>
    </p:titleStyle>
    <p:bodyStyle>
      <a:lvl1pPr algn="l" marL="342900" indent="-342900" defTabSz="914400" latinLnBrk="1">
        <a:spcBef>
          <a:spcPct val="20000"/>
        </a:spcBef>
        <a:buFont typeface="±¼¸²"/>
        <a:buChar char="•"/>
        <a:defRPr lang="ko-KR" smtClean="0" sz="2800" baseline="0">
          <a:solidFill>
            <a:srgbClr val="000000"/>
          </a:solidFill>
          <a:latin typeface="±¼¸²"/>
          <a:ea typeface="±¼¸²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±¼¸²"/>
          <a:ea typeface="±¼¸²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838835" y="365760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17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838835" y="1825625"/>
            <a:ext cx="10516235" cy="435292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16535" indent="-216535" algn="l" fontAlgn="auto" defTabSz="914400" eaLnBrk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altLang="ko-KR" sz="265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  <a:p>
            <a:pPr marL="673735" indent="-216535" algn="l" fontAlgn="auto" defTabSz="914400" ea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275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第二级</a:t>
            </a:r>
          </a:p>
          <a:p>
            <a:pPr marL="1130935" indent="-216535" algn="l" fontAlgn="auto" defTabSz="914400" ea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89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第三级</a:t>
            </a:r>
          </a:p>
          <a:p>
            <a:pPr marL="1588135" indent="-216535" algn="l" fontAlgn="auto" defTabSz="914400" ea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705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第四级</a:t>
            </a:r>
          </a:p>
          <a:p>
            <a:pPr marL="2045335" indent="-216535" algn="l" fontAlgn="auto" defTabSz="914400" ea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705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第五级</a:t>
            </a:r>
          </a:p>
        </p:txBody>
      </p:sp>
      <p:sp>
        <p:nvSpPr>
          <p:cNvPr id="4" name="日期占位符 3"/>
          <p:cNvSpPr txBox="1">
            <a:spLocks/>
          </p:cNvSpPr>
          <p:nvPr>
            <p:ph type="dt"/>
          </p:nvPr>
        </p:nvSpPr>
        <p:spPr>
          <a:xfrm rot="0">
            <a:off x="838200" y="6356985"/>
            <a:ext cx="2743835" cy="36512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13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2018/3/24</a:t>
            </a:fld>
          </a:p>
        </p:txBody>
      </p:sp>
      <p:sp>
        <p:nvSpPr>
          <p:cNvPr id="5" name="页脚占位符 4"/>
          <p:cNvSpPr txBox="1">
            <a:spLocks/>
          </p:cNvSpPr>
          <p:nvPr>
            <p:ph type="ftr"/>
          </p:nvPr>
        </p:nvSpPr>
        <p:spPr>
          <a:xfrm rot="0">
            <a:off x="4038600" y="6356985"/>
            <a:ext cx="4116705" cy="365125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>
              <a:buFontTx/>
              <a:buNone/>
              <a:defRPr cap="none" dirty="0" smtClean="0" b="0"/>
            </a:pPr>
            <a:endParaRPr lang="ko-KR" altLang="en-US" cap="none" dirty="0" smtClean="0" b="0"/>
          </a:p>
        </p:txBody>
      </p:sp>
      <p:sp>
        <p:nvSpPr>
          <p:cNvPr id="6" name="幻灯片编号占位符 5"/>
          <p:cNvSpPr txBox="1">
            <a:spLocks/>
          </p:cNvSpPr>
          <p:nvPr>
            <p:ph type="sldNum"/>
          </p:nvPr>
        </p:nvSpPr>
        <p:spPr>
          <a:xfrm rot="0">
            <a:off x="8611235" y="6356985"/>
            <a:ext cx="2743835" cy="365125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13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8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±¼¸²"/>
          <a:ea typeface="±¼¸²"/>
        </a:defRPr>
      </a:lvl1pPr>
    </p:titleStyle>
    <p:bodyStyle>
      <a:lvl1pPr algn="l" marL="342900" indent="-342900" defTabSz="914400" latinLnBrk="1">
        <a:spcBef>
          <a:spcPct val="20000"/>
        </a:spcBef>
        <a:buFont typeface="±¼¸²"/>
        <a:buChar char="•"/>
        <a:defRPr lang="ko-KR" smtClean="0" sz="2800" baseline="0">
          <a:solidFill>
            <a:srgbClr val="000000"/>
          </a:solidFill>
          <a:latin typeface="±¼¸²"/>
          <a:ea typeface="±¼¸²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±¼¸²"/>
          <a:ea typeface="±¼¸²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5340" cy="114554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609600" y="1600200"/>
            <a:ext cx="10975340" cy="452882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/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40940" cy="45974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/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60140" cy="459740"/>
          </a:xfrm>
          <a:prstGeom prst="rect"/>
        </p:spPr>
        <p:txBody>
          <a:bodyPr wrap="none" lIns="89535" tIns="46355" rIns="89535" bIns="46355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±¼¸²"/>
          <a:ea typeface="±¼¸²"/>
        </a:defRPr>
      </a:lvl1pPr>
    </p:titleStyle>
    <p:bodyStyle>
      <a:lvl1pPr algn="l" marL="342900" indent="-342900" defTabSz="914400" latinLnBrk="1">
        <a:spcBef>
          <a:spcPct val="20000"/>
        </a:spcBef>
        <a:buFont typeface="±¼¸²"/>
        <a:buChar char="•"/>
        <a:defRPr lang="ko-KR" smtClean="0" sz="2800" baseline="0">
          <a:solidFill>
            <a:srgbClr val="000000"/>
          </a:solidFill>
          <a:latin typeface="±¼¸²"/>
          <a:ea typeface="±¼¸²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±¼¸²"/>
          <a:ea typeface="±¼¸²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占位符 2049"/>
          <p:cNvSpPr txBox="1">
            <a:spLocks/>
          </p:cNvSpPr>
          <p:nvPr>
            <p:ph type="title"/>
          </p:nvPr>
        </p:nvSpPr>
        <p:spPr>
          <a:xfrm rot="0">
            <a:off x="609600" y="274955"/>
            <a:ext cx="10974070" cy="114427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914400" indent="-91440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2051" name="文本占位符 2050"/>
          <p:cNvSpPr txBox="1">
            <a:spLocks/>
          </p:cNvSpPr>
          <p:nvPr>
            <p:ph type="body"/>
          </p:nvPr>
        </p:nvSpPr>
        <p:spPr>
          <a:xfrm rot="0">
            <a:off x="609600" y="1600200"/>
            <a:ext cx="10974070" cy="452755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t">
            <a:noAutofit/>
          </a:bodyPr>
          <a:lstStyle/>
          <a:p>
            <a:pPr marL="342900" indent="-342900" algn="l" fontAlgn="auto" defTabSz="914400" ea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altLang="ko-KR" sz="32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  <a:p>
            <a:pPr marL="742950" indent="-285750" algn="l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第二级</a:t>
            </a:r>
          </a:p>
          <a:p>
            <a:pPr marL="1143000" indent="-228600" algn="l" fontAlgn="auto" defTabSz="914400"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第三级</a:t>
            </a:r>
          </a:p>
          <a:p>
            <a:pPr marL="16002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第四级</a:t>
            </a:r>
          </a:p>
          <a:p>
            <a:pPr marL="2057400" indent="-228600" algn="l" fontAlgn="auto" defTabSz="914400" ea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第五级</a:t>
            </a:r>
          </a:p>
        </p:txBody>
      </p:sp>
      <p:sp>
        <p:nvSpPr>
          <p:cNvPr id="1028" name="日期占位符 1027"/>
          <p:cNvSpPr txBox="1">
            <a:spLocks/>
          </p:cNvSpPr>
          <p:nvPr>
            <p:ph type="dt"/>
          </p:nvPr>
        </p:nvSpPr>
        <p:spPr>
          <a:xfrm rot="0">
            <a:off x="609600" y="6356350"/>
            <a:ext cx="2846070" cy="36576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2018/5/12</a:t>
            </a:fld>
          </a:p>
        </p:txBody>
      </p:sp>
      <p:sp>
        <p:nvSpPr>
          <p:cNvPr id="1029" name="页脚占位符 1028"/>
          <p:cNvSpPr txBox="1">
            <a:spLocks/>
          </p:cNvSpPr>
          <p:nvPr>
            <p:ph type="ftr"/>
          </p:nvPr>
        </p:nvSpPr>
        <p:spPr>
          <a:xfrm rot="0">
            <a:off x="4165600" y="6356350"/>
            <a:ext cx="3862070" cy="36576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1030" name="幻灯片编号占位符 1029"/>
          <p:cNvSpPr txBox="1">
            <a:spLocks/>
          </p:cNvSpPr>
          <p:nvPr>
            <p:ph type="sldNum"/>
          </p:nvPr>
        </p:nvSpPr>
        <p:spPr>
          <a:xfrm rot="0">
            <a:off x="8737600" y="6356350"/>
            <a:ext cx="2846070" cy="36576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50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±¼¸²"/>
          <a:ea typeface="±¼¸²"/>
        </a:defRPr>
      </a:lvl1pPr>
    </p:titleStyle>
    <p:bodyStyle>
      <a:lvl1pPr algn="l" marL="342900" indent="-342900" defTabSz="914400" latinLnBrk="1">
        <a:spcBef>
          <a:spcPct val="20000"/>
        </a:spcBef>
        <a:buFont typeface="±¼¸²"/>
        <a:buChar char="•"/>
        <a:defRPr lang="ko-KR" smtClean="0" sz="2800" baseline="0">
          <a:solidFill>
            <a:srgbClr val="000000"/>
          </a:solidFill>
          <a:latin typeface="±¼¸²"/>
          <a:ea typeface="±¼¸²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±¼¸²"/>
          <a:ea typeface="±¼¸²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±¼¸²"/>
          <a:ea typeface="±¼¸²"/>
        </a:defRPr>
      </a:lvl1pPr>
    </p:titleStyle>
    <p:bodyStyle>
      <a:lvl1pPr algn="l" marL="342900" indent="-342900" defTabSz="914400" latinLnBrk="1">
        <a:spcBef>
          <a:spcPct val="20000"/>
        </a:spcBef>
        <a:buFont typeface="±¼¸²"/>
        <a:buChar char="•"/>
        <a:defRPr lang="ko-KR" smtClean="0" sz="2800" baseline="0">
          <a:solidFill>
            <a:srgbClr val="000000"/>
          </a:solidFill>
          <a:latin typeface="±¼¸²"/>
          <a:ea typeface="±¼¸²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±¼¸²"/>
          <a:ea typeface="±¼¸²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cap="none" dirty="0" smtClean="0" b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91440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609600" y="6263640"/>
            <a:ext cx="24396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>
                <a:solidFill>
                  <a:srgbClr val="898989"/>
                </a:solidFill>
                <a:latin typeface="Calibri" charset="0"/>
                <a:ea typeface="Calibri" charset="0"/>
              </a:rPr>
              <a:t>3/27/2018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4267200" y="6263640"/>
            <a:ext cx="36588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±¼¸²"/>
          <a:ea typeface="±¼¸²"/>
        </a:defRPr>
      </a:lvl1pPr>
    </p:titleStyle>
    <p:bodyStyle>
      <a:lvl1pPr algn="l" marL="342900" indent="-342900" defTabSz="914400" latinLnBrk="1">
        <a:spcBef>
          <a:spcPct val="20000"/>
        </a:spcBef>
        <a:buFont typeface="±¼¸²"/>
        <a:buChar char="•"/>
        <a:defRPr lang="ko-KR" smtClean="0" sz="2800" baseline="0">
          <a:solidFill>
            <a:srgbClr val="000000"/>
          </a:solidFill>
          <a:latin typeface="±¼¸²"/>
          <a:ea typeface="±¼¸²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±¼¸²"/>
          <a:ea typeface="±¼¸²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588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64565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36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838200" y="1824990"/>
            <a:ext cx="10516870" cy="435229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64565" ea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ko-KR" sz="2745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单击此处编辑母版文本样式</a:t>
            </a:r>
          </a:p>
          <a:p>
            <a:pPr marL="710565" indent="-228600" algn="l" fontAlgn="auto" defTabSz="964565" ea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365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第二级</a:t>
            </a:r>
          </a:p>
          <a:p>
            <a:pPr marL="1192530" indent="-228600" algn="l" fontAlgn="auto" defTabSz="964565" ea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990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第三级</a:t>
            </a:r>
          </a:p>
          <a:p>
            <a:pPr marL="1675130" indent="-228600" algn="l" fontAlgn="auto" defTabSz="964565" ea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705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第四级</a:t>
            </a:r>
          </a:p>
          <a:p>
            <a:pPr marL="2157095" indent="-228600" algn="l" fontAlgn="auto" defTabSz="964565" ea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705" cap="none" dirty="0" smtClean="0" b="0">
                <a:solidFill>
                  <a:srgbClr val="000000"/>
                </a:solidFill>
                <a:latin typeface="宋体" charset="0"/>
                <a:ea typeface="宋体" charset="0"/>
              </a:rPr>
              <a:t>第五级</a:t>
            </a:r>
          </a:p>
        </p:txBody>
      </p:sp>
      <p:sp>
        <p:nvSpPr>
          <p:cNvPr id="4" name="日期占位符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200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13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2018/3/24</a:t>
            </a:fld>
          </a:p>
        </p:txBody>
      </p:sp>
      <p:sp>
        <p:nvSpPr>
          <p:cNvPr id="5" name="页脚占位符 4"/>
          <p:cNvSpPr txBox="1">
            <a:spLocks/>
          </p:cNvSpPr>
          <p:nvPr>
            <p:ph type="ftr"/>
          </p:nvPr>
        </p:nvSpPr>
        <p:spPr>
          <a:xfrm rot="0">
            <a:off x="4039235" y="6356350"/>
            <a:ext cx="4114800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幻灯片编号占位符 5"/>
          <p:cNvSpPr txBox="1">
            <a:spLocks/>
          </p:cNvSpPr>
          <p:nvPr>
            <p:ph type="sldNum"/>
          </p:nvPr>
        </p:nvSpPr>
        <p:spPr>
          <a:xfrm rot="0">
            <a:off x="8611235" y="6356350"/>
            <a:ext cx="2743200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130" cap="none" dirty="0" smtClean="0" b="0">
                <a:solidFill>
                  <a:srgbClr val="898989"/>
                </a:solidFill>
                <a:latin typeface="宋体" charset="0"/>
                <a:ea typeface="宋体" charset="0"/>
              </a:rPr>
              <a:t>12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±¼¸²"/>
          <a:ea typeface="±¼¸²"/>
        </a:defRPr>
      </a:lvl1pPr>
    </p:titleStyle>
    <p:bodyStyle>
      <a:lvl1pPr algn="l" marL="342900" indent="-342900" defTabSz="914400" latinLnBrk="1">
        <a:spcBef>
          <a:spcPct val="20000"/>
        </a:spcBef>
        <a:buFont typeface="±¼¸²"/>
        <a:buChar char="•"/>
        <a:defRPr lang="ko-KR" smtClean="0" sz="2800" baseline="0">
          <a:solidFill>
            <a:srgbClr val="000000"/>
          </a:solidFill>
          <a:latin typeface="±¼¸²"/>
          <a:ea typeface="±¼¸²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±¼¸²"/>
          <a:ea typeface="±¼¸²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s/_rels/slide1.xml.rels><?xml version="1.0" encoding="UTF-8"?>
<Relationships xmlns="http://schemas.openxmlformats.org/package/2006/relationships"><Relationship Id="rId2" Type="http://schemas.openxmlformats.org/officeDocument/2006/relationships/image" Target="../media/fImage868267041.jpeg"></Relationship><Relationship Id="rId3" Type="http://schemas.openxmlformats.org/officeDocument/2006/relationships/slideLayout" Target="../slideLayouts/slideLayout1.xml"></Relationship></Relationships>
</file>

<file path=ppt/slides/_rels/slide10.xml.rels><?xml version="1.0" encoding="UTF-8"?>
<Relationships xmlns="http://schemas.openxmlformats.org/package/2006/relationships"><Relationship Id="rId2" Type="http://schemas.openxmlformats.org/officeDocument/2006/relationships/image" Target="../media/fImage17328812446827.jpeg"></Relationship><Relationship Id="rId7" Type="http://schemas.openxmlformats.org/officeDocument/2006/relationships/image" Target="../media/fImage259357694177.jpeg"></Relationship><Relationship Id="rId8" Type="http://schemas.openxmlformats.org/officeDocument/2006/relationships/image" Target="../media/fImage1080356707464.jpeg"></Relationship><Relationship Id="rId9" Type="http://schemas.openxmlformats.org/officeDocument/2006/relationships/slideLayout" Target="../slideLayouts/slideLayout94.xml"></Relationship></Relationships>
</file>

<file path=ppt/slides/_rels/slide11.xml.rels><?xml version="1.0" encoding="UTF-8"?>
<Relationships xmlns="http://schemas.openxmlformats.org/package/2006/relationships"><Relationship Id="rId2" Type="http://schemas.openxmlformats.org/officeDocument/2006/relationships/image" Target="../media/fImage17328812446827.jpeg"></Relationship><Relationship Id="rId3" Type="http://schemas.openxmlformats.org/officeDocument/2006/relationships/image" Target="../media/fImage388048343080.jpeg"></Relationship><Relationship Id="rId4" Type="http://schemas.openxmlformats.org/officeDocument/2006/relationships/image" Target="../media/fImage127028352933.jpeg"></Relationship><Relationship Id="rId5" Type="http://schemas.openxmlformats.org/officeDocument/2006/relationships/slideLayout" Target="../slideLayouts/slideLayout94.xml"></Relationship></Relationships>
</file>

<file path=ppt/slides/_rels/slide12.xml.rels><?xml version="1.0" encoding="UTF-8"?>
<Relationships xmlns="http://schemas.openxmlformats.org/package/2006/relationships"><Relationship Id="rId2" Type="http://schemas.openxmlformats.org/officeDocument/2006/relationships/image" Target="../media/fImage868261944827.jpeg"></Relationship><Relationship Id="rId3" Type="http://schemas.openxmlformats.org/officeDocument/2006/relationships/slideLayout" Target="../slideLayouts/slideLayout2.xml"></Relationship></Relationships>
</file>

<file path=ppt/slides/_rels/slide1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868261944827.jpeg"></Relationship></Relationships>
</file>

<file path=ppt/slides/_rels/slide1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868261944827.jpeg"></Relationship></Relationships>
</file>

<file path=ppt/slides/_rels/slide15.xml.rels><?xml version="1.0" encoding="UTF-8"?>
<Relationships xmlns="http://schemas.openxmlformats.org/package/2006/relationships"><Relationship Id="rId2" Type="http://schemas.openxmlformats.org/officeDocument/2006/relationships/image" Target="../media/fImage17328812446827.jpeg"></Relationship><Relationship Id="rId3" Type="http://schemas.openxmlformats.org/officeDocument/2006/relationships/image" Target="../media/fImage322338467464.jpeg"></Relationship><Relationship Id="rId4" Type="http://schemas.openxmlformats.org/officeDocument/2006/relationships/image" Target="../media/fImage487898473080.jpeg"></Relationship><Relationship Id="rId5" Type="http://schemas.openxmlformats.org/officeDocument/2006/relationships/slideLayout" Target="../slideLayouts/slideLayout94.xml"></Relationship></Relationships>
</file>

<file path=ppt/slides/_rels/slide16.xml.rels><?xml version="1.0" encoding="UTF-8"?>
<Relationships xmlns="http://schemas.openxmlformats.org/package/2006/relationships"><Relationship Id="rId2" Type="http://schemas.openxmlformats.org/officeDocument/2006/relationships/image" Target="../media/fImage868261153902.jpeg"></Relationship><Relationship Id="rId3" Type="http://schemas.openxmlformats.org/officeDocument/2006/relationships/slideLayout" Target="../slideLayouts/slideLayout1.xml"></Relationship></Relationships>
</file>

<file path=ppt/slides/_rels/slide2.xml.rels><?xml version="1.0" encoding="UTF-8"?>
<Relationships xmlns="http://schemas.openxmlformats.org/package/2006/relationships"><Relationship Id="rId2" Type="http://schemas.openxmlformats.org/officeDocument/2006/relationships/image" Target="../media/fImage8682612741.jpeg"></Relationship><Relationship Id="rId3" Type="http://schemas.openxmlformats.org/officeDocument/2006/relationships/slideLayout" Target="../slideLayouts/slideLayout2.xml"></Relationship></Relationships>
</file>

<file path=ppt/slides/_rels/slide3.xml.rels><?xml version="1.0" encoding="UTF-8"?>
<Relationships xmlns="http://schemas.openxmlformats.org/package/2006/relationships"><Relationship Id="rId2" Type="http://schemas.openxmlformats.org/officeDocument/2006/relationships/image" Target="../media/fImage868261298467.jpeg"></Relationship><Relationship Id="rId3" Type="http://schemas.openxmlformats.org/officeDocument/2006/relationships/slideLayout" Target="../slideLayouts/slideLayout2.xml"></Relationship></Relationships>
</file>

<file path=ppt/slides/_rels/slide4.xml.rels><?xml version="1.0" encoding="UTF-8"?>
<Relationships xmlns="http://schemas.openxmlformats.org/package/2006/relationships"><Relationship Id="rId2" Type="http://schemas.openxmlformats.org/officeDocument/2006/relationships/image" Target="../media/fImage17328812266334.jpeg"></Relationship><Relationship Id="rId3" Type="http://schemas.openxmlformats.org/officeDocument/2006/relationships/notesSlide" Target="../notesSlides/notesSlide4.xml"></Relationship><Relationship Id="rId4" Type="http://schemas.openxmlformats.org/officeDocument/2006/relationships/slideLayout" Target="../slideLayouts/slideLayout13.xml"></Relationship></Relationships>
</file>

<file path=ppt/slides/_rels/slide5.xml.rels><?xml version="1.0" encoding="UTF-8"?>
<Relationships xmlns="http://schemas.openxmlformats.org/package/2006/relationships"><Relationship Id="rId2" Type="http://schemas.openxmlformats.org/officeDocument/2006/relationships/image" Target="../media/fImage868261901478.jpeg"></Relationship><Relationship Id="rId3" Type="http://schemas.openxmlformats.org/officeDocument/2006/relationships/slideLayout" Target="../slideLayouts/slideLayout2.xml"></Relationship></Relationships>
</file>

<file path=ppt/slides/_rels/slide6.xml.rels><?xml version="1.0" encoding="UTF-8"?>
<Relationships xmlns="http://schemas.openxmlformats.org/package/2006/relationships"><Relationship Id="rId2" Type="http://schemas.openxmlformats.org/officeDocument/2006/relationships/image" Target="../media/fImage17328812366962.jpeg"></Relationship><Relationship Id="rId3" Type="http://schemas.openxmlformats.org/officeDocument/2006/relationships/slideLayout" Target="../slideLayouts/slideLayout61.xml"></Relationship></Relationships>
</file>

<file path=ppt/slides/_rels/slide7.xml.rels><?xml version="1.0" encoding="UTF-8"?>
<Relationships xmlns="http://schemas.openxmlformats.org/package/2006/relationships"><Relationship Id="rId2" Type="http://schemas.openxmlformats.org/officeDocument/2006/relationships/image" Target="../media/fImage868261925705.jpeg"></Relationship><Relationship Id="rId3" Type="http://schemas.openxmlformats.org/officeDocument/2006/relationships/slideLayout" Target="../slideLayouts/slideLayout2.xml"></Relationship></Relationships>
</file>

<file path=ppt/slides/_rels/slide8.xml.rels><?xml version="1.0" encoding="UTF-8"?>
<Relationships xmlns="http://schemas.openxmlformats.org/package/2006/relationships"><Relationship Id="rId2" Type="http://schemas.openxmlformats.org/officeDocument/2006/relationships/image" Target="../media/fImage17328812408145.jpeg"></Relationship><Relationship Id="rId3" Type="http://schemas.openxmlformats.org/officeDocument/2006/relationships/notesSlide" Target="../notesSlides/notesSlide8.xml"></Relationship><Relationship Id="rId4" Type="http://schemas.openxmlformats.org/officeDocument/2006/relationships/slideLayout" Target="../slideLayouts/slideLayout81.xml"></Relationship></Relationships>
</file>

<file path=ppt/slides/_rels/slide9.xml.rels><?xml version="1.0" encoding="UTF-8"?>
<Relationships xmlns="http://schemas.openxmlformats.org/package/2006/relationships"><Relationship Id="rId2" Type="http://schemas.openxmlformats.org/officeDocument/2006/relationships/image" Target="../media/fImage17328812423281.jpeg"></Relationship><Relationship Id="rId3" Type="http://schemas.openxmlformats.org/officeDocument/2006/relationships/image" Target="../media/fImage418017644177.jpeg"></Relationship><Relationship Id="rId5" Type="http://schemas.openxmlformats.org/officeDocument/2006/relationships/image" Target="../media/fImage1049998367464.jpeg"></Relationship><Relationship Id="rId6" Type="http://schemas.openxmlformats.org/officeDocument/2006/relationships/slideLayout" Target="../slideLayouts/slideLayout83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0" t="0" r="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/>
          </p:cNvSpPr>
          <p:nvPr/>
        </p:nvSpPr>
        <p:spPr>
          <a:xfrm>
            <a:off x="2623185" y="1781175"/>
            <a:ext cx="6941185" cy="83185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cap="none" b="1">
                <a:solidFill>
                  <a:schemeClr val="bg1"/>
                </a:solidFill>
                <a:latin typeface="微软雅黑" charset="0"/>
                <a:ea typeface="微软雅黑" charset="0"/>
              </a:rPr>
              <a:t>体育与健康</a:t>
            </a:r>
            <a:endParaRPr lang="ko-KR" altLang="en-US" sz="4800" cap="none" b="1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cxnSp>
        <p:nvCxnSpPr>
          <p:cNvPr id="6" name="形状 5"/>
          <p:cNvCxnSpPr/>
          <p:nvPr/>
        </p:nvCxnSpPr>
        <p:spPr>
          <a:xfrm rot="0">
            <a:off x="3206750" y="2947670"/>
            <a:ext cx="5676265" cy="2540"/>
          </a:xfrm>
          <a:prstGeom prst="line"/>
          <a:ln w="19050" cap="flat" cmpd="sng">
            <a:solidFill>
              <a:schemeClr val="bg1">
                <a:alpha val="10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形状 76"/>
          <p:cNvSpPr>
            <a:spLocks/>
          </p:cNvSpPr>
          <p:nvPr/>
        </p:nvSpPr>
        <p:spPr>
          <a:xfrm rot="0">
            <a:off x="5528945" y="2557780"/>
            <a:ext cx="142240" cy="140970"/>
          </a:xfrm>
          <a:prstGeom prst="ellipse"/>
          <a:solidFill>
            <a:srgbClr val="F9AF38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>
              <a:solidFill>
                <a:srgbClr val="000000"/>
              </a:solidFill>
              <a:latin typeface="宋体" charset="0"/>
              <a:ea typeface="宋体" charset="0"/>
            </a:endParaRPr>
          </a:p>
        </p:txBody>
      </p:sp>
      <p:sp>
        <p:nvSpPr>
          <p:cNvPr id="78" name="形状 77"/>
          <p:cNvSpPr>
            <a:spLocks/>
          </p:cNvSpPr>
          <p:nvPr/>
        </p:nvSpPr>
        <p:spPr>
          <a:xfrm rot="0">
            <a:off x="5727700" y="2557780"/>
            <a:ext cx="142240" cy="140970"/>
          </a:xfrm>
          <a:prstGeom prst="ellipse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>
              <a:solidFill>
                <a:srgbClr val="000000"/>
              </a:solidFill>
              <a:latin typeface="宋体" charset="0"/>
              <a:ea typeface="宋体" charset="0"/>
            </a:endParaRPr>
          </a:p>
        </p:txBody>
      </p:sp>
      <p:sp>
        <p:nvSpPr>
          <p:cNvPr id="79" name="形状 78"/>
          <p:cNvSpPr>
            <a:spLocks/>
          </p:cNvSpPr>
          <p:nvPr/>
        </p:nvSpPr>
        <p:spPr>
          <a:xfrm rot="0">
            <a:off x="5926455" y="2557780"/>
            <a:ext cx="142240" cy="140970"/>
          </a:xfrm>
          <a:prstGeom prst="ellipse"/>
          <a:solidFill>
            <a:srgbClr val="F9AF38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>
              <a:solidFill>
                <a:srgbClr val="000000"/>
              </a:solidFill>
              <a:latin typeface="宋体" charset="0"/>
              <a:ea typeface="宋体" charset="0"/>
            </a:endParaRPr>
          </a:p>
        </p:txBody>
      </p:sp>
      <p:sp>
        <p:nvSpPr>
          <p:cNvPr id="80" name="形状 79"/>
          <p:cNvSpPr>
            <a:spLocks/>
          </p:cNvSpPr>
          <p:nvPr/>
        </p:nvSpPr>
        <p:spPr>
          <a:xfrm rot="0">
            <a:off x="6137910" y="2557780"/>
            <a:ext cx="142875" cy="141605"/>
          </a:xfrm>
          <a:prstGeom prst="ellipse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b="0">
              <a:solidFill>
                <a:srgbClr val="000000"/>
              </a:solidFill>
              <a:latin typeface="宋体" charset="0"/>
              <a:ea typeface="宋体" charset="0"/>
            </a:endParaRPr>
          </a:p>
        </p:txBody>
      </p:sp>
      <p:sp>
        <p:nvSpPr>
          <p:cNvPr id="81" name="形状 80"/>
          <p:cNvSpPr>
            <a:spLocks/>
          </p:cNvSpPr>
          <p:nvPr/>
        </p:nvSpPr>
        <p:spPr>
          <a:xfrm rot="0">
            <a:off x="6349365" y="2557780"/>
            <a:ext cx="142875" cy="141605"/>
          </a:xfrm>
          <a:prstGeom prst="ellipse"/>
          <a:solidFill>
            <a:srgbClr val="F9AF38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b="0">
              <a:solidFill>
                <a:srgbClr val="000000"/>
              </a:solidFill>
              <a:latin typeface="宋体" charset="0"/>
              <a:ea typeface="宋体" charset="0"/>
            </a:endParaRPr>
          </a:p>
        </p:txBody>
      </p:sp>
      <p:sp>
        <p:nvSpPr>
          <p:cNvPr id="82" name="形状 81"/>
          <p:cNvSpPr>
            <a:spLocks/>
          </p:cNvSpPr>
          <p:nvPr/>
        </p:nvSpPr>
        <p:spPr>
          <a:xfrm rot="0">
            <a:off x="6560820" y="2557780"/>
            <a:ext cx="142240" cy="140970"/>
          </a:xfrm>
          <a:prstGeom prst="ellipse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>
              <a:solidFill>
                <a:srgbClr val="000000"/>
              </a:solidFill>
              <a:latin typeface="宋体" charset="0"/>
              <a:ea typeface="宋体" charset="0"/>
            </a:endParaRPr>
          </a:p>
        </p:txBody>
      </p:sp>
      <p:sp>
        <p:nvSpPr>
          <p:cNvPr id="83" name="形状 82"/>
          <p:cNvSpPr>
            <a:spLocks/>
          </p:cNvSpPr>
          <p:nvPr/>
        </p:nvSpPr>
        <p:spPr>
          <a:xfrm rot="0" flipH="1">
            <a:off x="5026025" y="3427730"/>
            <a:ext cx="2512695" cy="565785"/>
          </a:xfrm>
          <a:prstGeom prst="roundRect">
            <a:avLst>
              <a:gd name="adj" fmla="val 50000"/>
            </a:avLst>
          </a:prstGeom>
          <a:solidFill>
            <a:srgbClr val="F9AF38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 </a:t>
            </a:r>
            <a:r>
              <a:rPr lang="en-US" altLang="ko-KR" sz="20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授课教师</a:t>
            </a:r>
            <a:r>
              <a:rPr lang="en-US" altLang="ko-KR" sz="20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：</a:t>
            </a:r>
            <a:r>
              <a:rPr lang="en-US" altLang="ko-KR" sz="20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邓明达</a:t>
            </a:r>
            <a:endParaRPr lang="ko-KR" altLang="en-US" sz="18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84" name="形状 83"/>
          <p:cNvSpPr>
            <a:spLocks/>
          </p:cNvSpPr>
          <p:nvPr/>
        </p:nvSpPr>
        <p:spPr>
          <a:xfrm rot="0">
            <a:off x="7874635" y="4189730"/>
            <a:ext cx="338455" cy="328295"/>
          </a:xfrm>
          <a:prstGeom prst="ellipse"/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just" fontAlgn="auto" defTabSz="914400" ea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945" cap="none" b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86" name="形状 85"/>
          <p:cNvSpPr>
            <a:spLocks/>
          </p:cNvSpPr>
          <p:nvPr/>
        </p:nvSpPr>
        <p:spPr>
          <a:xfrm rot="0">
            <a:off x="4269740" y="4194175"/>
            <a:ext cx="337820" cy="327660"/>
          </a:xfrm>
          <a:prstGeom prst="ellipse"/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just" fontAlgn="auto" defTabSz="914400" ea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945" cap="none" dirty="0" smtClean="0" b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cxnSp>
        <p:nvCxnSpPr>
          <p:cNvPr id="87" name="形状 86"/>
          <p:cNvCxnSpPr/>
          <p:nvPr/>
        </p:nvCxnSpPr>
        <p:spPr>
          <a:xfrm rot="0">
            <a:off x="2177415" y="1251585"/>
            <a:ext cx="8034020" cy="1270"/>
          </a:xfrm>
          <a:prstGeom prst="line"/>
          <a:ln w="44450" cap="flat" cmpd="sng">
            <a:solidFill>
              <a:schemeClr val="bg1">
                <a:alpha val="10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形状 87"/>
          <p:cNvCxnSpPr/>
          <p:nvPr/>
        </p:nvCxnSpPr>
        <p:spPr>
          <a:xfrm rot="0">
            <a:off x="2578735" y="398145"/>
            <a:ext cx="622935" cy="4584700"/>
          </a:xfrm>
          <a:prstGeom prst="line"/>
          <a:ln w="44450" cap="flat" cmpd="sng">
            <a:solidFill>
              <a:schemeClr val="bg1">
                <a:alpha val="100000"/>
              </a:schemeClr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形状 88"/>
          <p:cNvCxnSpPr/>
          <p:nvPr/>
        </p:nvCxnSpPr>
        <p:spPr>
          <a:xfrm rot="0" flipH="1">
            <a:off x="8942705" y="1070610"/>
            <a:ext cx="622935" cy="4584700"/>
          </a:xfrm>
          <a:prstGeom prst="line"/>
          <a:ln w="44450" cap="flat" cmpd="sng">
            <a:solidFill>
              <a:schemeClr val="bg1">
                <a:alpha val="100000"/>
              </a:schemeClr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形状 89"/>
          <p:cNvCxnSpPr/>
          <p:nvPr/>
        </p:nvCxnSpPr>
        <p:spPr>
          <a:xfrm rot="0">
            <a:off x="2167255" y="5094605"/>
            <a:ext cx="7310755" cy="635"/>
          </a:xfrm>
          <a:prstGeom prst="line"/>
          <a:ln w="44450" cap="flat" cmpd="sng">
            <a:solidFill>
              <a:schemeClr val="bg1">
                <a:alpha val="100000"/>
              </a:schemeClr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形状 90"/>
          <p:cNvSpPr>
            <a:spLocks/>
          </p:cNvSpPr>
          <p:nvPr/>
        </p:nvSpPr>
        <p:spPr>
          <a:xfrm rot="0" flipH="1">
            <a:off x="4770755" y="4174490"/>
            <a:ext cx="3092450" cy="566420"/>
          </a:xfrm>
          <a:prstGeom prst="roundRect">
            <a:avLst>
              <a:gd name="adj" fmla="val 50000"/>
            </a:avLst>
          </a:prstGeom>
          <a:solidFill>
            <a:srgbClr val="F9AF38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 </a:t>
            </a:r>
            <a:r>
              <a:rPr lang="en-US" altLang="ko-KR" sz="18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学习日期：</a:t>
            </a:r>
            <a:r>
              <a:rPr lang="en-US" altLang="ko-KR" sz="20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2.17-2.21</a:t>
            </a:r>
            <a:endParaRPr lang="ko-KR" altLang="en-US" sz="20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0" t="0" r="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>
            <a:spLocks/>
          </p:cNvSpPr>
          <p:nvPr/>
        </p:nvSpPr>
        <p:spPr>
          <a:xfrm>
            <a:off x="4467225" y="3521710"/>
            <a:ext cx="668020" cy="835025"/>
          </a:xfrm>
          <a:prstGeom prst="rect"/>
          <a:noFill/>
        </p:spPr>
        <p:txBody>
          <a:bodyPr wrap="none" lIns="91440" tIns="45720" rIns="91440" bIns="45720" numCol="1" vert="horz" anchor="ctr">
            <a:normAutofit fontScale="100000" lnSpcReduction="0"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050" cap="none" b="1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7" name="形状 26"/>
          <p:cNvSpPr>
            <a:spLocks/>
          </p:cNvSpPr>
          <p:nvPr/>
        </p:nvSpPr>
        <p:spPr>
          <a:xfrm>
            <a:off x="2674620" y="564515"/>
            <a:ext cx="4034790" cy="381635"/>
          </a:xfrm>
          <a:prstGeom prst="rect"/>
        </p:spPr>
        <p:txBody>
          <a:bodyPr wrap="square" lIns="0" tIns="0" rIns="0" bIns="0" numCol="1" vert="horz" anchor="ctr">
            <a:noAutofit/>
          </a:bodyPr>
          <a:lstStyle/>
          <a:p>
            <a:pPr marL="0" indent="0" algn="l" fontAlgn="auto" defTabSz="914400" ea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力量练习</a:t>
            </a:r>
            <a:endParaRPr lang="ko-KR" altLang="en-US" sz="25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0">
            <a:off x="6852285" y="411480"/>
            <a:ext cx="3764915" cy="3020060"/>
          </a:xfrm>
          <a:prstGeom prst="rect"/>
          <a:noFill/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100070" y="3429000"/>
            <a:ext cx="3747135" cy="3135630"/>
          </a:xfrm>
          <a:prstGeom prst="rect"/>
          <a:noFill/>
        </p:spPr>
      </p:pic>
      <p:sp>
        <p:nvSpPr>
          <p:cNvPr id="30" name="文本框 29"/>
          <p:cNvSpPr txBox="1">
            <a:spLocks/>
          </p:cNvSpPr>
          <p:nvPr/>
        </p:nvSpPr>
        <p:spPr>
          <a:xfrm rot="0">
            <a:off x="3358515" y="1044575"/>
            <a:ext cx="1879600" cy="46228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400" b="1">
                <a:solidFill>
                  <a:schemeClr val="bg1"/>
                </a:solidFill>
                <a:latin typeface="Calibri" charset="0"/>
                <a:ea typeface="宋体" charset="0"/>
              </a:rPr>
              <a:t>3、平板支撑</a:t>
            </a:r>
            <a:endParaRPr lang="ko-KR" altLang="en-US" sz="2400" b="1">
              <a:solidFill>
                <a:schemeClr val="bg1"/>
              </a:solidFill>
              <a:latin typeface="Calibri" charset="0"/>
              <a:ea typeface="宋体" charset="0"/>
            </a:endParaRPr>
          </a:p>
        </p:txBody>
      </p:sp>
      <p:sp>
        <p:nvSpPr>
          <p:cNvPr id="31" name="文本框 30"/>
          <p:cNvSpPr txBox="1">
            <a:spLocks/>
          </p:cNvSpPr>
          <p:nvPr/>
        </p:nvSpPr>
        <p:spPr>
          <a:xfrm rot="0">
            <a:off x="1738630" y="1633220"/>
            <a:ext cx="5109210" cy="110871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练习要求：40-60秒/组，3组，组与组之间                     间歇不超过30秒。</a:t>
            </a:r>
            <a:endParaRPr lang="ko-KR" altLang="en-US" sz="2200" b="1">
              <a:solidFill>
                <a:schemeClr val="bg1"/>
              </a:solidFill>
              <a:latin typeface="Calibri" charset="0"/>
              <a:ea typeface="宋体" charset="0"/>
            </a:endParaRPr>
          </a:p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练习地点：客厅、阳台、走廊。</a:t>
            </a:r>
            <a:endParaRPr lang="ko-KR" altLang="en-US" sz="2200" b="1">
              <a:solidFill>
                <a:schemeClr val="bg1"/>
              </a:solidFill>
              <a:latin typeface="Calibri" charset="0"/>
              <a:ea typeface="宋体" charset="0"/>
            </a:endParaRPr>
          </a:p>
        </p:txBody>
      </p:sp>
      <p:sp>
        <p:nvSpPr>
          <p:cNvPr id="33" name="文本框 32"/>
          <p:cNvSpPr txBox="1">
            <a:spLocks/>
          </p:cNvSpPr>
          <p:nvPr/>
        </p:nvSpPr>
        <p:spPr>
          <a:xfrm rot="0">
            <a:off x="8173720" y="3898900"/>
            <a:ext cx="1915160" cy="46228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400" b="1">
                <a:solidFill>
                  <a:schemeClr val="bg1"/>
                </a:solidFill>
                <a:latin typeface="Calibri" charset="0"/>
                <a:ea typeface="宋体" charset="0"/>
              </a:rPr>
              <a:t>4、仰卧举腿</a:t>
            </a:r>
            <a:endParaRPr lang="ko-KR" altLang="en-US" sz="2400" b="1">
              <a:solidFill>
                <a:schemeClr val="bg1"/>
              </a:solidFill>
              <a:latin typeface="Calibri" charset="0"/>
              <a:ea typeface="宋体" charset="0"/>
            </a:endParaRPr>
          </a:p>
        </p:txBody>
      </p:sp>
      <p:sp>
        <p:nvSpPr>
          <p:cNvPr id="34" name="文本框 33"/>
          <p:cNvSpPr txBox="1">
            <a:spLocks/>
          </p:cNvSpPr>
          <p:nvPr/>
        </p:nvSpPr>
        <p:spPr>
          <a:xfrm rot="0">
            <a:off x="7233920" y="4873625"/>
            <a:ext cx="4474845" cy="110871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练习要求：20-30次/组，3组，每组                        休息间歇不超过15秒。</a:t>
            </a:r>
            <a:endParaRPr lang="ko-KR" altLang="en-US" sz="2200" b="1">
              <a:solidFill>
                <a:schemeClr val="bg1"/>
              </a:solidFill>
              <a:latin typeface="Calibri" charset="0"/>
              <a:ea typeface="宋体" charset="0"/>
            </a:endParaRPr>
          </a:p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练习地点：客厅、阳台、走廊。</a:t>
            </a:r>
            <a:endParaRPr lang="ko-KR" altLang="en-US" sz="1800"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0" t="0" r="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>
            <a:spLocks/>
          </p:cNvSpPr>
          <p:nvPr/>
        </p:nvSpPr>
        <p:spPr>
          <a:xfrm rot="0">
            <a:off x="4467225" y="3521710"/>
            <a:ext cx="668655" cy="835660"/>
          </a:xfrm>
          <a:prstGeom prst="rect"/>
          <a:noFill/>
        </p:spPr>
        <p:txBody>
          <a:bodyPr wrap="none" lIns="91440" tIns="45720" rIns="91440" bIns="45720" numCol="1" vert="horz" anchor="ctr">
            <a:normAutofit fontScale="100000" lnSpcReduction="0"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050" cap="none" b="1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7" name="形状 26"/>
          <p:cNvSpPr>
            <a:spLocks/>
          </p:cNvSpPr>
          <p:nvPr/>
        </p:nvSpPr>
        <p:spPr>
          <a:xfrm rot="0">
            <a:off x="2674620" y="564515"/>
            <a:ext cx="4034790" cy="381635"/>
          </a:xfrm>
          <a:prstGeom prst="rect"/>
        </p:spPr>
        <p:txBody>
          <a:bodyPr wrap="square" lIns="0" tIns="0" rIns="0" bIns="0" numCol="1" vert="horz" anchor="ctr">
            <a:noAutofit/>
          </a:bodyPr>
          <a:lstStyle/>
          <a:p>
            <a:pPr marL="0" indent="0" algn="l" fontAlgn="auto" defTabSz="914400" ea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柔韧练习</a:t>
            </a:r>
            <a:endParaRPr lang="ko-KR" altLang="en-US" sz="25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0" name="文本框 29"/>
          <p:cNvSpPr txBox="1">
            <a:spLocks/>
          </p:cNvSpPr>
          <p:nvPr/>
        </p:nvSpPr>
        <p:spPr>
          <a:xfrm rot="0">
            <a:off x="3358515" y="1044575"/>
            <a:ext cx="2161540" cy="46228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400" b="1">
                <a:solidFill>
                  <a:schemeClr val="bg1"/>
                </a:solidFill>
                <a:latin typeface="Calibri" charset="0"/>
                <a:ea typeface="宋体" charset="0"/>
              </a:rPr>
              <a:t>3、坐位体前屈</a:t>
            </a:r>
            <a:endParaRPr lang="ko-KR" altLang="en-US" sz="2400" b="1">
              <a:solidFill>
                <a:schemeClr val="bg1"/>
              </a:solidFill>
              <a:latin typeface="Calibri" charset="0"/>
              <a:ea typeface="宋体" charset="0"/>
            </a:endParaRPr>
          </a:p>
        </p:txBody>
      </p:sp>
      <p:sp>
        <p:nvSpPr>
          <p:cNvPr id="31" name="文本框 30"/>
          <p:cNvSpPr txBox="1">
            <a:spLocks/>
          </p:cNvSpPr>
          <p:nvPr/>
        </p:nvSpPr>
        <p:spPr>
          <a:xfrm rot="0">
            <a:off x="1738630" y="1633220"/>
            <a:ext cx="5109210" cy="110871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练习要求：40-60秒/组，3组，组与组之间                     间歇不超过30秒。</a:t>
            </a:r>
            <a:endParaRPr lang="ko-KR" altLang="en-US" sz="2200" b="1">
              <a:solidFill>
                <a:schemeClr val="bg1"/>
              </a:solidFill>
              <a:latin typeface="Calibri" charset="0"/>
              <a:ea typeface="宋体" charset="0"/>
            </a:endParaRPr>
          </a:p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练习地点：客厅、阳台、走廊。</a:t>
            </a:r>
            <a:endParaRPr lang="ko-KR" altLang="en-US" sz="2200" b="1">
              <a:solidFill>
                <a:schemeClr val="bg1"/>
              </a:solidFill>
              <a:latin typeface="Calibri" charset="0"/>
              <a:ea typeface="宋体" charset="0"/>
            </a:endParaRPr>
          </a:p>
        </p:txBody>
      </p:sp>
      <p:sp>
        <p:nvSpPr>
          <p:cNvPr id="33" name="文本框 32"/>
          <p:cNvSpPr txBox="1">
            <a:spLocks/>
          </p:cNvSpPr>
          <p:nvPr/>
        </p:nvSpPr>
        <p:spPr>
          <a:xfrm rot="0">
            <a:off x="8173720" y="3898900"/>
            <a:ext cx="2196465" cy="46228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400" b="1">
                <a:solidFill>
                  <a:schemeClr val="bg1"/>
                </a:solidFill>
                <a:latin typeface="Calibri" charset="0"/>
                <a:ea typeface="宋体" charset="0"/>
              </a:rPr>
              <a:t>4、立位体前屈</a:t>
            </a:r>
            <a:endParaRPr lang="ko-KR" altLang="en-US" sz="2400" b="1">
              <a:solidFill>
                <a:schemeClr val="bg1"/>
              </a:solidFill>
              <a:latin typeface="Calibri" charset="0"/>
              <a:ea typeface="宋体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022465" y="328295"/>
            <a:ext cx="4322445" cy="3194685"/>
          </a:xfrm>
          <a:prstGeom prst="rect"/>
          <a:noFill/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959100" y="3194050"/>
            <a:ext cx="4067810" cy="3303270"/>
          </a:xfrm>
          <a:prstGeom prst="rect"/>
          <a:noFill/>
        </p:spPr>
      </p:pic>
      <p:sp>
        <p:nvSpPr>
          <p:cNvPr id="36" name="文本框 35"/>
          <p:cNvSpPr txBox="1">
            <a:spLocks/>
          </p:cNvSpPr>
          <p:nvPr/>
        </p:nvSpPr>
        <p:spPr>
          <a:xfrm rot="0">
            <a:off x="7515860" y="4732655"/>
            <a:ext cx="4286885" cy="110871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练习要求：20-30次/组，3组，每组                     休息间歇不超过15秒。</a:t>
            </a:r>
            <a:endParaRPr lang="ko-KR" altLang="en-US" sz="2200" b="1">
              <a:solidFill>
                <a:schemeClr val="bg1"/>
              </a:solidFill>
              <a:latin typeface="Calibri" charset="0"/>
              <a:ea typeface="宋体" charset="0"/>
            </a:endParaRPr>
          </a:p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练习地点：客厅、阳台、走廊。</a:t>
            </a:r>
            <a:endParaRPr lang="ko-KR" altLang="en-US" sz="1800"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0" t="0" r="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形状 1"/>
          <p:cNvCxnSpPr/>
          <p:nvPr/>
        </p:nvCxnSpPr>
        <p:spPr>
          <a:xfrm rot="0">
            <a:off x="2410460" y="3539490"/>
            <a:ext cx="7350125" cy="1270"/>
          </a:xfrm>
          <a:prstGeom prst="line"/>
          <a:ln w="38100" cap="flat" cmpd="sng">
            <a:solidFill>
              <a:srgbClr val="F9AF38">
                <a:alpha val="100000"/>
              </a:srgb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形状 2"/>
          <p:cNvSpPr>
            <a:spLocks/>
          </p:cNvSpPr>
          <p:nvPr/>
        </p:nvSpPr>
        <p:spPr>
          <a:xfrm>
            <a:off x="3660775" y="3174365"/>
            <a:ext cx="4884420" cy="695325"/>
          </a:xfrm>
          <a:prstGeom prst="roundRect">
            <a:avLst>
              <a:gd name="adj" fmla="val 50000"/>
            </a:avLst>
          </a:prstGeom>
          <a:solidFill>
            <a:srgbClr val="F9AF38"/>
          </a:solidFill>
          <a:ln w="0" cap="flat" cmpd="sng">
            <a:solidFill>
              <a:srgbClr val="F9AF3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注意事项</a:t>
            </a:r>
            <a:endParaRPr lang="ko-KR" altLang="en-US" sz="32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 rot="0" flipV="1">
            <a:off x="3997325" y="435610"/>
            <a:ext cx="4185285" cy="2590800"/>
            <a:chOff x="3997325" y="435610"/>
            <a:chExt cx="4185285" cy="2590800"/>
          </a:xfrm>
        </p:grpSpPr>
        <p:cxnSp>
          <p:nvCxnSpPr>
            <p:cNvPr id="4" name="形状 3"/>
            <p:cNvCxnSpPr/>
            <p:nvPr/>
          </p:nvCxnSpPr>
          <p:spPr>
            <a:xfrm rot="21600000" flipV="1">
              <a:off x="4189730" y="2553335"/>
              <a:ext cx="3991610" cy="0"/>
            </a:xfrm>
            <a:prstGeom prst="line"/>
            <a:ln w="44450" cap="flat" cmpd="sng">
              <a:solidFill>
                <a:schemeClr val="bg1">
                  <a:alpha val="100000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形状 4"/>
            <p:cNvCxnSpPr/>
            <p:nvPr/>
          </p:nvCxnSpPr>
          <p:spPr>
            <a:xfrm rot="21600000" flipV="1">
              <a:off x="4201795" y="767080"/>
              <a:ext cx="308610" cy="2258060"/>
            </a:xfrm>
            <a:prstGeom prst="line"/>
            <a:ln w="44450" cap="flat" cmpd="sng">
              <a:solidFill>
                <a:schemeClr val="bg1">
                  <a:alpha val="100000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形状 5"/>
            <p:cNvCxnSpPr/>
            <p:nvPr/>
          </p:nvCxnSpPr>
          <p:spPr>
            <a:xfrm rot="21600000" flipH="1" flipV="1">
              <a:off x="7365365" y="435610"/>
              <a:ext cx="308610" cy="2258060"/>
            </a:xfrm>
            <a:prstGeom prst="line"/>
            <a:ln w="44450" cap="flat" cmpd="sng">
              <a:solidFill>
                <a:schemeClr val="bg1">
                  <a:alpha val="100000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形状 6"/>
            <p:cNvCxnSpPr/>
            <p:nvPr/>
          </p:nvCxnSpPr>
          <p:spPr>
            <a:xfrm rot="21600000" flipV="1">
              <a:off x="3997325" y="711200"/>
              <a:ext cx="3633470" cy="0"/>
            </a:xfrm>
            <a:prstGeom prst="line"/>
            <a:ln w="44450" cap="flat" cmpd="sng">
              <a:solidFill>
                <a:schemeClr val="bg1">
                  <a:alpha val="100000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>
            <a:spLocks/>
          </p:cNvSpPr>
          <p:nvPr/>
        </p:nvSpPr>
        <p:spPr>
          <a:xfrm rot="0">
            <a:off x="2816225" y="320675"/>
            <a:ext cx="6546850" cy="240030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0" cap="none" dirty="0" smtClean="0" b="0">
                <a:solidFill>
                  <a:srgbClr val="FFFFFF"/>
                </a:solidFill>
                <a:latin typeface="Segoe Print" charset="0"/>
                <a:ea typeface="Segoe Print" charset="0"/>
              </a:rPr>
              <a:t>4</a:t>
            </a:r>
            <a:endParaRPr lang="ko-KR" altLang="en-US" sz="15000" cap="none" dirty="0" smtClean="0" b="0">
              <a:solidFill>
                <a:srgbClr val="FFFFFF"/>
              </a:solidFill>
              <a:latin typeface="Segoe Print" charset="0"/>
              <a:ea typeface="Segoe Prin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0" t="0" r="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/>
          </p:cNvSpPr>
          <p:nvPr/>
        </p:nvSpPr>
        <p:spPr>
          <a:xfrm rot="0">
            <a:off x="1811655" y="2477770"/>
            <a:ext cx="610235" cy="245491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eaVert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800" b="1">
                <a:solidFill>
                  <a:schemeClr val="bg1"/>
                </a:solidFill>
                <a:latin typeface="Calibri" charset="0"/>
                <a:ea typeface="宋体" charset="0"/>
              </a:rPr>
              <a:t>注  意  事  项</a:t>
            </a:r>
            <a:endParaRPr lang="ko-KR" altLang="en-US" sz="2800" b="1">
              <a:solidFill>
                <a:schemeClr val="bg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文本框 2"/>
          <p:cNvSpPr txBox="1">
            <a:spLocks/>
          </p:cNvSpPr>
          <p:nvPr/>
        </p:nvSpPr>
        <p:spPr>
          <a:xfrm rot="0">
            <a:off x="2994660" y="1703070"/>
            <a:ext cx="3953510" cy="431800"/>
          </a:xfrm>
          <a:prstGeom prst="rect"/>
          <a:noFill/>
          <a:ln w="0">
            <a:noFill/>
            <a:prstDash/>
          </a:ln>
        </p:spPr>
        <p:txBody>
          <a:bodyPr wrap="none" lIns="89535" tIns="46355" rIns="89535" bIns="46355" vert="horz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1、运动时，着装要舒适，避免受伤。</a:t>
            </a:r>
            <a:endParaRPr lang="ko-KR" altLang="en-US" sz="2200" b="1">
              <a:solidFill>
                <a:schemeClr val="bg1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文本框 3"/>
          <p:cNvSpPr txBox="1">
            <a:spLocks/>
          </p:cNvSpPr>
          <p:nvPr/>
        </p:nvSpPr>
        <p:spPr>
          <a:xfrm rot="0">
            <a:off x="2994660" y="4497705"/>
            <a:ext cx="6263640" cy="431800"/>
          </a:xfrm>
          <a:prstGeom prst="rect"/>
          <a:noFill/>
          <a:ln w="0">
            <a:noFill/>
            <a:prstDash/>
          </a:ln>
        </p:spPr>
        <p:txBody>
          <a:bodyPr wrap="none" lIns="89535" tIns="46355" rIns="89535" bIns="46355" vert="horz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5、早起不宜剧烈运动，它对身体会产生不利影响。</a:t>
            </a:r>
            <a:endParaRPr lang="ko-KR" altLang="en-US" sz="2200" b="1">
              <a:solidFill>
                <a:schemeClr val="bg1"/>
              </a:solidFill>
              <a:latin typeface="Calibri" charset="0"/>
              <a:ea typeface="宋体" charset="0"/>
            </a:endParaRPr>
          </a:p>
        </p:txBody>
      </p:sp>
      <p:sp>
        <p:nvSpPr>
          <p:cNvPr id="5" name="文本框 4"/>
          <p:cNvSpPr txBox="1">
            <a:spLocks/>
          </p:cNvSpPr>
          <p:nvPr/>
        </p:nvSpPr>
        <p:spPr>
          <a:xfrm rot="0">
            <a:off x="2994660" y="3053080"/>
            <a:ext cx="4182110" cy="431800"/>
          </a:xfrm>
          <a:prstGeom prst="rect"/>
          <a:noFill/>
          <a:ln w="0">
            <a:noFill/>
            <a:prstDash/>
          </a:ln>
        </p:spPr>
        <p:txBody>
          <a:bodyPr wrap="none" lIns="89535" tIns="46355" rIns="89535" bIns="46355" vert="horz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3、热身运动不可少，防止运动中受伤。</a:t>
            </a:r>
            <a:endParaRPr lang="ko-KR" altLang="en-US" sz="2200" b="1">
              <a:solidFill>
                <a:schemeClr val="bg1"/>
              </a:solidFill>
              <a:latin typeface="Calibri" charset="0"/>
              <a:ea typeface="宋体" charset="0"/>
            </a:endParaRPr>
          </a:p>
        </p:txBody>
      </p:sp>
      <p:sp>
        <p:nvSpPr>
          <p:cNvPr id="6" name="文本框 5"/>
          <p:cNvSpPr txBox="1">
            <a:spLocks/>
          </p:cNvSpPr>
          <p:nvPr/>
        </p:nvSpPr>
        <p:spPr>
          <a:xfrm rot="0">
            <a:off x="2995295" y="3781425"/>
            <a:ext cx="6010910" cy="431800"/>
          </a:xfrm>
          <a:prstGeom prst="rect"/>
          <a:noFill/>
          <a:ln w="0">
            <a:noFill/>
            <a:prstDash/>
          </a:ln>
        </p:spPr>
        <p:txBody>
          <a:bodyPr wrap="none" lIns="89535" tIns="46355" rIns="89535" bIns="46355" vert="horz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4、运动不喝凉水，喝凉水易导致胃肠道痉挛现象的产生。</a:t>
            </a:r>
            <a:endParaRPr lang="ko-KR" altLang="en-US" sz="2200" b="1">
              <a:solidFill>
                <a:schemeClr val="bg1"/>
              </a:solidFill>
              <a:latin typeface="Calibri" charset="0"/>
              <a:ea typeface="宋体" charset="0"/>
            </a:endParaRPr>
          </a:p>
        </p:txBody>
      </p:sp>
      <p:sp>
        <p:nvSpPr>
          <p:cNvPr id="7" name="文本框 6"/>
          <p:cNvSpPr txBox="1">
            <a:spLocks/>
          </p:cNvSpPr>
          <p:nvPr/>
        </p:nvSpPr>
        <p:spPr>
          <a:xfrm rot="0">
            <a:off x="2994660" y="2360295"/>
            <a:ext cx="8706485" cy="431800"/>
          </a:xfrm>
          <a:prstGeom prst="rect"/>
          <a:noFill/>
          <a:ln w="0">
            <a:noFill/>
            <a:prstDash/>
          </a:ln>
        </p:spPr>
        <p:txBody>
          <a:bodyPr wrap="none" lIns="89535" tIns="46355" rIns="89535" bIns="46355" vert="horz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2、持之以恒，坚持每天锻炼不少于一小时，每次锻炼时不少于40分钟。</a:t>
            </a:r>
            <a:endParaRPr lang="ko-KR" altLang="en-US" sz="2200" b="1">
              <a:solidFill>
                <a:schemeClr val="bg1"/>
              </a:solidFill>
              <a:latin typeface="Calibri" charset="0"/>
              <a:ea typeface="宋体" charset="0"/>
            </a:endParaRPr>
          </a:p>
        </p:txBody>
      </p:sp>
      <p:sp>
        <p:nvSpPr>
          <p:cNvPr id="8" name="文本框 7"/>
          <p:cNvSpPr txBox="1">
            <a:spLocks/>
          </p:cNvSpPr>
          <p:nvPr/>
        </p:nvSpPr>
        <p:spPr>
          <a:xfrm rot="0">
            <a:off x="2994660" y="5284470"/>
            <a:ext cx="4838700" cy="43180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6、文明锻炼，不影响他人生活和作息。</a:t>
            </a:r>
            <a:endParaRPr lang="ko-KR" altLang="en-US" sz="2200" b="1">
              <a:solidFill>
                <a:schemeClr val="bg1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0" t="0" r="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形状 1"/>
          <p:cNvCxnSpPr/>
          <p:nvPr/>
        </p:nvCxnSpPr>
        <p:spPr>
          <a:xfrm rot="0">
            <a:off x="2410460" y="3539490"/>
            <a:ext cx="7350760" cy="1905"/>
          </a:xfrm>
          <a:prstGeom prst="line"/>
          <a:ln w="38100" cap="flat" cmpd="sng">
            <a:solidFill>
              <a:srgbClr val="F9AF38">
                <a:alpha val="100000"/>
              </a:srgb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形状 2"/>
          <p:cNvSpPr>
            <a:spLocks/>
          </p:cNvSpPr>
          <p:nvPr/>
        </p:nvSpPr>
        <p:spPr>
          <a:xfrm rot="0">
            <a:off x="3660775" y="3174365"/>
            <a:ext cx="4884420" cy="695325"/>
          </a:xfrm>
          <a:prstGeom prst="roundRect">
            <a:avLst>
              <a:gd name="adj" fmla="val 50000"/>
            </a:avLst>
          </a:prstGeom>
          <a:solidFill>
            <a:srgbClr val="F9AF38"/>
          </a:solidFill>
          <a:ln w="0" cap="flat" cmpd="sng">
            <a:solidFill>
              <a:srgbClr val="F9AF3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放松活动</a:t>
            </a:r>
            <a:endParaRPr lang="ko-KR" altLang="en-US" sz="32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 rot="0" flipV="1">
            <a:off x="3997325" y="435610"/>
            <a:ext cx="4185920" cy="2591435"/>
            <a:chOff x="3997325" y="435610"/>
            <a:chExt cx="4185920" cy="2591435"/>
          </a:xfrm>
        </p:grpSpPr>
        <p:cxnSp>
          <p:nvCxnSpPr>
            <p:cNvPr id="4" name="形状 3"/>
            <p:cNvCxnSpPr/>
            <p:nvPr/>
          </p:nvCxnSpPr>
          <p:spPr>
            <a:xfrm rot="21600000" flipV="1">
              <a:off x="4189730" y="2553335"/>
              <a:ext cx="3992245" cy="635"/>
            </a:xfrm>
            <a:prstGeom prst="line"/>
            <a:ln w="44450" cap="flat" cmpd="sng">
              <a:solidFill>
                <a:schemeClr val="bg1">
                  <a:alpha val="100000"/>
                </a:schemeClr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形状 4"/>
            <p:cNvCxnSpPr/>
            <p:nvPr/>
          </p:nvCxnSpPr>
          <p:spPr>
            <a:xfrm rot="21600000" flipV="1">
              <a:off x="4201795" y="767080"/>
              <a:ext cx="309245" cy="2258695"/>
            </a:xfrm>
            <a:prstGeom prst="line"/>
            <a:ln w="44450" cap="flat" cmpd="sng">
              <a:solidFill>
                <a:schemeClr val="bg1">
                  <a:alpha val="100000"/>
                </a:schemeClr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形状 5"/>
            <p:cNvCxnSpPr/>
            <p:nvPr/>
          </p:nvCxnSpPr>
          <p:spPr>
            <a:xfrm rot="21600000" flipH="1" flipV="1">
              <a:off x="7365365" y="435610"/>
              <a:ext cx="309245" cy="2258695"/>
            </a:xfrm>
            <a:prstGeom prst="line"/>
            <a:ln w="44450" cap="flat" cmpd="sng">
              <a:solidFill>
                <a:schemeClr val="bg1">
                  <a:alpha val="100000"/>
                </a:schemeClr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形状 6"/>
            <p:cNvCxnSpPr/>
            <p:nvPr/>
          </p:nvCxnSpPr>
          <p:spPr>
            <a:xfrm rot="21600000" flipV="1">
              <a:off x="3997325" y="711200"/>
              <a:ext cx="3634105" cy="635"/>
            </a:xfrm>
            <a:prstGeom prst="line"/>
            <a:ln w="44450" cap="flat" cmpd="sng">
              <a:solidFill>
                <a:schemeClr val="bg1">
                  <a:alpha val="100000"/>
                </a:schemeClr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>
            <a:spLocks/>
          </p:cNvSpPr>
          <p:nvPr/>
        </p:nvSpPr>
        <p:spPr>
          <a:xfrm rot="0">
            <a:off x="2816225" y="320675"/>
            <a:ext cx="6547485" cy="240030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0" cap="none" b="0">
                <a:solidFill>
                  <a:srgbClr val="FFFFFF"/>
                </a:solidFill>
                <a:latin typeface="Segoe Print" charset="0"/>
                <a:ea typeface="Segoe Print" charset="0"/>
              </a:rPr>
              <a:t>5</a:t>
            </a:r>
            <a:endParaRPr lang="ko-KR" altLang="en-US" sz="15000" cap="none" b="0">
              <a:solidFill>
                <a:srgbClr val="FFFFFF"/>
              </a:solidFill>
              <a:latin typeface="Segoe Print" charset="0"/>
              <a:ea typeface="Segoe Prin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0" t="0" r="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>
            <a:spLocks/>
          </p:cNvSpPr>
          <p:nvPr/>
        </p:nvSpPr>
        <p:spPr>
          <a:xfrm rot="0">
            <a:off x="4467225" y="3521710"/>
            <a:ext cx="668655" cy="835660"/>
          </a:xfrm>
          <a:prstGeom prst="rect"/>
          <a:noFill/>
        </p:spPr>
        <p:txBody>
          <a:bodyPr wrap="none" lIns="91440" tIns="45720" rIns="91440" bIns="45720" numCol="1" vert="horz" anchor="ctr">
            <a:normAutofit fontScale="100000" lnSpcReduction="0"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050" cap="none" b="1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7" name="形状 26"/>
          <p:cNvSpPr>
            <a:spLocks/>
          </p:cNvSpPr>
          <p:nvPr/>
        </p:nvSpPr>
        <p:spPr>
          <a:xfrm rot="0">
            <a:off x="2674620" y="564515"/>
            <a:ext cx="4034790" cy="381635"/>
          </a:xfrm>
          <a:prstGeom prst="rect"/>
        </p:spPr>
        <p:txBody>
          <a:bodyPr wrap="square" lIns="0" tIns="0" rIns="0" bIns="0" numCol="1" vert="horz" anchor="ctr">
            <a:noAutofit/>
          </a:bodyPr>
          <a:lstStyle/>
          <a:p>
            <a:pPr marL="0" indent="0" algn="l" fontAlgn="auto" defTabSz="914400" ea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放松活动</a:t>
            </a:r>
            <a:endParaRPr lang="ko-KR" altLang="en-US" sz="25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1" name="文本框 30"/>
          <p:cNvSpPr txBox="1">
            <a:spLocks/>
          </p:cNvSpPr>
          <p:nvPr/>
        </p:nvSpPr>
        <p:spPr>
          <a:xfrm rot="0">
            <a:off x="1738630" y="1633220"/>
            <a:ext cx="5109210" cy="77025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动作要领：双手十指交叉上举、脚跟起踵拉伸（4x8拍）      </a:t>
            </a:r>
            <a:endParaRPr lang="ko-KR" altLang="en-US" sz="2200" b="1">
              <a:solidFill>
                <a:schemeClr val="bg1"/>
              </a:solidFill>
              <a:latin typeface="Calibri" charset="0"/>
              <a:ea typeface="宋体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952615" y="457835"/>
            <a:ext cx="4345305" cy="3265170"/>
          </a:xfrm>
          <a:prstGeom prst="rect"/>
          <a:noFill/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642235" y="3311525"/>
            <a:ext cx="4310380" cy="3136265"/>
          </a:xfrm>
          <a:prstGeom prst="rect"/>
          <a:noFill/>
        </p:spPr>
      </p:pic>
      <p:sp>
        <p:nvSpPr>
          <p:cNvPr id="36" name="文本框 35"/>
          <p:cNvSpPr txBox="1">
            <a:spLocks/>
          </p:cNvSpPr>
          <p:nvPr/>
        </p:nvSpPr>
        <p:spPr>
          <a:xfrm rot="0">
            <a:off x="7198995" y="4768215"/>
            <a:ext cx="4509770" cy="77025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动作要领:左、右体侧屈拉伸（4x8拍，左右手交换）</a:t>
            </a:r>
            <a:endParaRPr lang="ko-KR" altLang="en-US" sz="1800"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0" t="0" r="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形状 5"/>
          <p:cNvCxnSpPr/>
          <p:nvPr/>
        </p:nvCxnSpPr>
        <p:spPr>
          <a:xfrm rot="0">
            <a:off x="3312160" y="3076575"/>
            <a:ext cx="5675630" cy="1905"/>
          </a:xfrm>
          <a:prstGeom prst="line"/>
          <a:ln w="19050" cap="flat" cmpd="sng">
            <a:solidFill>
              <a:schemeClr val="bg1">
                <a:alpha val="10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形状 76"/>
          <p:cNvSpPr>
            <a:spLocks/>
          </p:cNvSpPr>
          <p:nvPr/>
        </p:nvSpPr>
        <p:spPr>
          <a:xfrm rot="0">
            <a:off x="5528945" y="3003550"/>
            <a:ext cx="142240" cy="140970"/>
          </a:xfrm>
          <a:prstGeom prst="ellipse"/>
          <a:solidFill>
            <a:srgbClr val="F9AF38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>
              <a:solidFill>
                <a:srgbClr val="000000"/>
              </a:solidFill>
              <a:latin typeface="宋体" charset="0"/>
              <a:ea typeface="宋体" charset="0"/>
            </a:endParaRPr>
          </a:p>
        </p:txBody>
      </p:sp>
      <p:sp>
        <p:nvSpPr>
          <p:cNvPr id="78" name="形状 77"/>
          <p:cNvSpPr>
            <a:spLocks/>
          </p:cNvSpPr>
          <p:nvPr/>
        </p:nvSpPr>
        <p:spPr>
          <a:xfrm rot="0">
            <a:off x="5727700" y="3003550"/>
            <a:ext cx="142240" cy="140970"/>
          </a:xfrm>
          <a:prstGeom prst="ellipse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>
              <a:solidFill>
                <a:srgbClr val="000000"/>
              </a:solidFill>
              <a:latin typeface="宋体" charset="0"/>
              <a:ea typeface="宋体" charset="0"/>
            </a:endParaRPr>
          </a:p>
        </p:txBody>
      </p:sp>
      <p:sp>
        <p:nvSpPr>
          <p:cNvPr id="79" name="形状 78"/>
          <p:cNvSpPr>
            <a:spLocks/>
          </p:cNvSpPr>
          <p:nvPr/>
        </p:nvSpPr>
        <p:spPr>
          <a:xfrm rot="0">
            <a:off x="5926455" y="3003550"/>
            <a:ext cx="142240" cy="140970"/>
          </a:xfrm>
          <a:prstGeom prst="ellipse"/>
          <a:solidFill>
            <a:srgbClr val="F9AF38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>
              <a:solidFill>
                <a:srgbClr val="000000"/>
              </a:solidFill>
              <a:latin typeface="宋体" charset="0"/>
              <a:ea typeface="宋体" charset="0"/>
            </a:endParaRPr>
          </a:p>
        </p:txBody>
      </p:sp>
      <p:sp>
        <p:nvSpPr>
          <p:cNvPr id="80" name="形状 79"/>
          <p:cNvSpPr>
            <a:spLocks/>
          </p:cNvSpPr>
          <p:nvPr/>
        </p:nvSpPr>
        <p:spPr>
          <a:xfrm rot="0">
            <a:off x="6137910" y="3003550"/>
            <a:ext cx="142240" cy="140970"/>
          </a:xfrm>
          <a:prstGeom prst="ellipse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>
              <a:solidFill>
                <a:srgbClr val="000000"/>
              </a:solidFill>
              <a:latin typeface="宋体" charset="0"/>
              <a:ea typeface="宋体" charset="0"/>
            </a:endParaRPr>
          </a:p>
        </p:txBody>
      </p:sp>
      <p:sp>
        <p:nvSpPr>
          <p:cNvPr id="81" name="形状 80"/>
          <p:cNvSpPr>
            <a:spLocks/>
          </p:cNvSpPr>
          <p:nvPr/>
        </p:nvSpPr>
        <p:spPr>
          <a:xfrm rot="0">
            <a:off x="6349365" y="3003550"/>
            <a:ext cx="142240" cy="140970"/>
          </a:xfrm>
          <a:prstGeom prst="ellipse"/>
          <a:solidFill>
            <a:srgbClr val="F9AF38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>
              <a:solidFill>
                <a:srgbClr val="000000"/>
              </a:solidFill>
              <a:latin typeface="宋体" charset="0"/>
              <a:ea typeface="宋体" charset="0"/>
            </a:endParaRPr>
          </a:p>
        </p:txBody>
      </p:sp>
      <p:sp>
        <p:nvSpPr>
          <p:cNvPr id="82" name="形状 81"/>
          <p:cNvSpPr>
            <a:spLocks/>
          </p:cNvSpPr>
          <p:nvPr/>
        </p:nvSpPr>
        <p:spPr>
          <a:xfrm rot="0">
            <a:off x="6560820" y="3003550"/>
            <a:ext cx="142240" cy="140970"/>
          </a:xfrm>
          <a:prstGeom prst="ellipse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>
              <a:solidFill>
                <a:srgbClr val="000000"/>
              </a:solidFill>
              <a:latin typeface="宋体" charset="0"/>
              <a:ea typeface="宋体" charset="0"/>
            </a:endParaRPr>
          </a:p>
        </p:txBody>
      </p:sp>
      <p:sp>
        <p:nvSpPr>
          <p:cNvPr id="84" name="形状 83"/>
          <p:cNvSpPr>
            <a:spLocks/>
          </p:cNvSpPr>
          <p:nvPr/>
        </p:nvSpPr>
        <p:spPr>
          <a:xfrm rot="0">
            <a:off x="6981825" y="4450715"/>
            <a:ext cx="334645" cy="340995"/>
          </a:xfrm>
          <a:prstGeom prst="ellipse"/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just" fontAlgn="auto" defTabSz="914400" ea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945" cap="none" b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86" name="形状 85"/>
          <p:cNvSpPr>
            <a:spLocks/>
          </p:cNvSpPr>
          <p:nvPr/>
        </p:nvSpPr>
        <p:spPr>
          <a:xfrm rot="0">
            <a:off x="4269740" y="4450715"/>
            <a:ext cx="338455" cy="344170"/>
          </a:xfrm>
          <a:prstGeom prst="ellipse"/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just" fontAlgn="auto" defTabSz="914400" ea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945" cap="none" b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cxnSp>
        <p:nvCxnSpPr>
          <p:cNvPr id="87" name="形状 86"/>
          <p:cNvCxnSpPr/>
          <p:nvPr/>
        </p:nvCxnSpPr>
        <p:spPr>
          <a:xfrm rot="0">
            <a:off x="2553335" y="1357630"/>
            <a:ext cx="8033385" cy="635"/>
          </a:xfrm>
          <a:prstGeom prst="line"/>
          <a:ln w="44450" cap="flat" cmpd="sng">
            <a:solidFill>
              <a:schemeClr val="bg1">
                <a:alpha val="100000"/>
              </a:schemeClr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形状 87"/>
          <p:cNvCxnSpPr/>
          <p:nvPr/>
        </p:nvCxnSpPr>
        <p:spPr>
          <a:xfrm rot="0">
            <a:off x="2578735" y="398145"/>
            <a:ext cx="622935" cy="4584700"/>
          </a:xfrm>
          <a:prstGeom prst="line"/>
          <a:ln w="44450" cap="flat" cmpd="sng">
            <a:solidFill>
              <a:schemeClr val="bg1">
                <a:alpha val="100000"/>
              </a:schemeClr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形状 88"/>
          <p:cNvCxnSpPr/>
          <p:nvPr/>
        </p:nvCxnSpPr>
        <p:spPr>
          <a:xfrm rot="0" flipH="1">
            <a:off x="8942705" y="1070610"/>
            <a:ext cx="622935" cy="4584700"/>
          </a:xfrm>
          <a:prstGeom prst="line"/>
          <a:ln w="44450" cap="flat" cmpd="sng">
            <a:solidFill>
              <a:schemeClr val="bg1">
                <a:alpha val="100000"/>
              </a:schemeClr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形状 89"/>
          <p:cNvCxnSpPr/>
          <p:nvPr/>
        </p:nvCxnSpPr>
        <p:spPr>
          <a:xfrm rot="0">
            <a:off x="2167255" y="5094605"/>
            <a:ext cx="7310755" cy="635"/>
          </a:xfrm>
          <a:prstGeom prst="line"/>
          <a:ln w="44450" cap="flat" cmpd="sng">
            <a:solidFill>
              <a:schemeClr val="bg1">
                <a:alpha val="100000"/>
              </a:schemeClr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框 90"/>
          <p:cNvSpPr txBox="1">
            <a:spLocks/>
          </p:cNvSpPr>
          <p:nvPr/>
        </p:nvSpPr>
        <p:spPr>
          <a:xfrm rot="0">
            <a:off x="2324100" y="1473835"/>
            <a:ext cx="7522210" cy="132397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cap="none" dirty="0" smtClean="0" b="1">
                <a:solidFill>
                  <a:schemeClr val="bg1"/>
                </a:solidFill>
                <a:latin typeface="Arial" charset="0"/>
                <a:ea typeface="Arial" charset="0"/>
              </a:rPr>
              <a:t>THANKS</a:t>
            </a:r>
            <a:endParaRPr lang="ko-KR" altLang="en-US" sz="4000" cap="none" dirty="0" smtClean="0" b="1">
              <a:solidFill>
                <a:schemeClr val="bg1"/>
              </a:solidFill>
              <a:latin typeface="Arial" charset="0"/>
              <a:ea typeface="Arial" charset="0"/>
            </a:endParaRPr>
          </a:p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cap="none" dirty="0" smtClean="0" b="1">
                <a:solidFill>
                  <a:schemeClr val="bg1"/>
                </a:solidFill>
                <a:latin typeface="微软雅黑" charset="0"/>
                <a:ea typeface="微软雅黑" charset="0"/>
              </a:rPr>
              <a:t>演示完毕  感谢观看</a:t>
            </a:r>
            <a:endParaRPr lang="ko-KR" altLang="en-US" sz="4000" cap="none" dirty="0" smtClean="0" b="1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0" t="0" r="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形状 5"/>
          <p:cNvCxnSpPr/>
          <p:nvPr/>
        </p:nvCxnSpPr>
        <p:spPr>
          <a:xfrm rot="0">
            <a:off x="2410460" y="2480945"/>
            <a:ext cx="7350125" cy="1270"/>
          </a:xfrm>
          <a:prstGeom prst="line"/>
          <a:ln w="38100" cap="flat" cmpd="sng">
            <a:solidFill>
              <a:srgbClr val="5B9BD5">
                <a:alpha val="100000"/>
              </a:srgb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形状 1"/>
          <p:cNvCxnSpPr/>
          <p:nvPr/>
        </p:nvCxnSpPr>
        <p:spPr>
          <a:xfrm rot="0">
            <a:off x="2410460" y="3328035"/>
            <a:ext cx="7350125" cy="1270"/>
          </a:xfrm>
          <a:prstGeom prst="line"/>
          <a:ln w="38100" cap="flat" cmpd="sng">
            <a:solidFill>
              <a:srgbClr val="F9AF38">
                <a:alpha val="100000"/>
              </a:srgb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形状 2"/>
          <p:cNvCxnSpPr/>
          <p:nvPr/>
        </p:nvCxnSpPr>
        <p:spPr>
          <a:xfrm rot="0">
            <a:off x="2410460" y="4221480"/>
            <a:ext cx="7350125" cy="1270"/>
          </a:xfrm>
          <a:prstGeom prst="line"/>
          <a:ln w="38100" cap="flat" cmpd="sng">
            <a:solidFill>
              <a:srgbClr val="5B9BD5">
                <a:alpha val="100000"/>
              </a:srgb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形状 3"/>
          <p:cNvCxnSpPr/>
          <p:nvPr/>
        </p:nvCxnSpPr>
        <p:spPr>
          <a:xfrm rot="0">
            <a:off x="2410460" y="5068570"/>
            <a:ext cx="7350125" cy="1270"/>
          </a:xfrm>
          <a:prstGeom prst="line"/>
          <a:ln w="38100" cap="flat" cmpd="sng">
            <a:solidFill>
              <a:srgbClr val="F9AF38">
                <a:alpha val="100000"/>
              </a:srgb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形状 4"/>
          <p:cNvSpPr>
            <a:spLocks/>
          </p:cNvSpPr>
          <p:nvPr/>
        </p:nvSpPr>
        <p:spPr>
          <a:xfrm>
            <a:off x="3660775" y="2115820"/>
            <a:ext cx="4884420" cy="695325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1、</a:t>
            </a:r>
            <a:r>
              <a:rPr lang="en-US" altLang="ko-KR" sz="32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教学目标</a:t>
            </a:r>
            <a:endParaRPr lang="ko-KR" altLang="en-US" sz="32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7" name="形状 6"/>
          <p:cNvSpPr>
            <a:spLocks/>
          </p:cNvSpPr>
          <p:nvPr/>
        </p:nvSpPr>
        <p:spPr>
          <a:xfrm>
            <a:off x="3660775" y="2985135"/>
            <a:ext cx="4885055" cy="695960"/>
          </a:xfrm>
          <a:prstGeom prst="roundRect">
            <a:avLst>
              <a:gd name="adj" fmla="val 50000"/>
            </a:avLst>
          </a:prstGeom>
          <a:solidFill>
            <a:srgbClr val="F9AF38"/>
          </a:solidFill>
          <a:ln w="0" cap="flat" cmpd="sng">
            <a:solidFill>
              <a:srgbClr val="F9AF3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   </a:t>
            </a:r>
            <a:r>
              <a:rPr lang="en-US" altLang="ko-KR" sz="32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2、</a:t>
            </a:r>
            <a:r>
              <a:rPr lang="en-US" altLang="ko-KR" sz="32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教学重难点</a:t>
            </a:r>
            <a:endParaRPr lang="ko-KR" altLang="en-US" sz="32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8" name="形状 7"/>
          <p:cNvSpPr>
            <a:spLocks/>
          </p:cNvSpPr>
          <p:nvPr/>
        </p:nvSpPr>
        <p:spPr>
          <a:xfrm>
            <a:off x="3660775" y="3854450"/>
            <a:ext cx="4884420" cy="695325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0" cap="flat" cmpd="sng">
            <a:solidFill>
              <a:srgbClr val="5B9BD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3、教学过</a:t>
            </a:r>
            <a:r>
              <a:rPr lang="en-US" altLang="ko-KR" sz="32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程</a:t>
            </a:r>
            <a:endParaRPr lang="ko-KR" altLang="en-US" sz="32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9" name="形状 8"/>
          <p:cNvSpPr>
            <a:spLocks/>
          </p:cNvSpPr>
          <p:nvPr/>
        </p:nvSpPr>
        <p:spPr>
          <a:xfrm>
            <a:off x="3660775" y="4711065"/>
            <a:ext cx="4885055" cy="695960"/>
          </a:xfrm>
          <a:prstGeom prst="roundRect">
            <a:avLst>
              <a:gd name="adj" fmla="val 50000"/>
            </a:avLst>
          </a:prstGeom>
          <a:solidFill>
            <a:srgbClr val="F9AF38"/>
          </a:solidFill>
          <a:ln w="0" cap="flat" cmpd="sng">
            <a:solidFill>
              <a:srgbClr val="F9AF3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4、</a:t>
            </a:r>
            <a:r>
              <a:rPr lang="en-US" altLang="ko-KR" sz="32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注意事项</a:t>
            </a:r>
            <a:endParaRPr lang="ko-KR" altLang="en-US" sz="32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0" name="文本框 9"/>
          <p:cNvSpPr txBox="1">
            <a:spLocks/>
          </p:cNvSpPr>
          <p:nvPr/>
        </p:nvSpPr>
        <p:spPr>
          <a:xfrm rot="0">
            <a:off x="3263900" y="1348105"/>
            <a:ext cx="5678805" cy="584200"/>
          </a:xfrm>
          <a:prstGeom prst="rect"/>
          <a:noFill/>
        </p:spPr>
        <p:txBody>
          <a:bodyPr wrap="square" lIns="0" tIns="45720" rIns="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>
                <a:ln w="6350" cap="flat" cmpd="sng">
                  <a:noFill/>
                  <a:prstDash/>
                </a:ln>
                <a:solidFill>
                  <a:srgbClr val="FFFFFF"/>
                </a:solidFill>
                <a:latin typeface="Segoe Print" charset="0"/>
                <a:ea typeface="Segoe Print" charset="0"/>
              </a:rPr>
              <a:t>CONTENTS</a:t>
            </a:r>
            <a:endParaRPr lang="ko-KR" altLang="en-US" sz="3200" cap="none" dirty="0" smtClean="0" b="1">
              <a:ln w="6350" cap="flat" cmpd="sng">
                <a:noFill/>
                <a:prstDash/>
              </a:ln>
              <a:solidFill>
                <a:srgbClr val="FFFFFF"/>
              </a:solidFill>
              <a:latin typeface="Segoe Print" charset="0"/>
              <a:ea typeface="Segoe Print" charset="0"/>
            </a:endParaRPr>
          </a:p>
        </p:txBody>
      </p:sp>
      <p:sp>
        <p:nvSpPr>
          <p:cNvPr id="11" name="文本框 10"/>
          <p:cNvSpPr txBox="1">
            <a:spLocks/>
          </p:cNvSpPr>
          <p:nvPr/>
        </p:nvSpPr>
        <p:spPr>
          <a:xfrm rot="0">
            <a:off x="3573780" y="378460"/>
            <a:ext cx="5045075" cy="110871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600" cap="none" dirty="0" smtClean="0" b="1">
                <a:solidFill>
                  <a:srgbClr val="FFFFFF"/>
                </a:solidFill>
                <a:latin typeface="微软雅黑" charset="0"/>
                <a:ea typeface="微软雅黑" charset="0"/>
              </a:rPr>
              <a:t>目 录</a:t>
            </a:r>
            <a:endParaRPr lang="ko-KR" altLang="en-US" sz="6600" cap="none" dirty="0" smtClean="0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cxnSp>
        <p:nvCxnSpPr>
          <p:cNvPr id="13" name="形状 12"/>
          <p:cNvCxnSpPr/>
          <p:nvPr/>
        </p:nvCxnSpPr>
        <p:spPr>
          <a:xfrm rot="0">
            <a:off x="2447290" y="5951220"/>
            <a:ext cx="7350760" cy="1905"/>
          </a:xfrm>
          <a:prstGeom prst="line"/>
          <a:ln w="38100" cap="flat" cmpd="sng">
            <a:solidFill>
              <a:schemeClr val="accent1">
                <a:alpha val="10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形状 13"/>
          <p:cNvSpPr>
            <a:spLocks/>
          </p:cNvSpPr>
          <p:nvPr/>
        </p:nvSpPr>
        <p:spPr>
          <a:xfrm rot="0">
            <a:off x="3662045" y="5593715"/>
            <a:ext cx="4884420" cy="695325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0" cap="flat" cmpd="sng">
            <a:solidFill>
              <a:srgbClr val="5B9BD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5、放松活动</a:t>
            </a:r>
            <a:endParaRPr lang="ko-KR" altLang="en-US" sz="32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0" t="0" r="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形状 1"/>
          <p:cNvCxnSpPr/>
          <p:nvPr/>
        </p:nvCxnSpPr>
        <p:spPr>
          <a:xfrm rot="0">
            <a:off x="2410460" y="3539490"/>
            <a:ext cx="7350125" cy="1270"/>
          </a:xfrm>
          <a:prstGeom prst="line"/>
          <a:ln w="38100" cap="flat" cmpd="sng">
            <a:solidFill>
              <a:srgbClr val="5B9BD5">
                <a:alpha val="100000"/>
              </a:srgb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形状 2"/>
          <p:cNvSpPr>
            <a:spLocks/>
          </p:cNvSpPr>
          <p:nvPr/>
        </p:nvSpPr>
        <p:spPr>
          <a:xfrm rot="0">
            <a:off x="3649345" y="3185795"/>
            <a:ext cx="4883785" cy="694690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教学</a:t>
            </a:r>
            <a:r>
              <a:rPr lang="en-US" altLang="ko-KR" sz="32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目标</a:t>
            </a:r>
            <a:endParaRPr lang="ko-KR" altLang="en-US" sz="32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 rot="0" flipV="1">
            <a:off x="3997325" y="435610"/>
            <a:ext cx="4185285" cy="2590800"/>
            <a:chOff x="3997325" y="435610"/>
            <a:chExt cx="4185285" cy="2590800"/>
          </a:xfrm>
        </p:grpSpPr>
        <p:cxnSp>
          <p:nvCxnSpPr>
            <p:cNvPr id="4" name="形状 3"/>
            <p:cNvCxnSpPr/>
            <p:nvPr/>
          </p:nvCxnSpPr>
          <p:spPr>
            <a:xfrm rot="21600000" flipV="1">
              <a:off x="4189730" y="2553335"/>
              <a:ext cx="3991610" cy="0"/>
            </a:xfrm>
            <a:prstGeom prst="line"/>
            <a:ln w="44450" cap="flat" cmpd="sng">
              <a:solidFill>
                <a:schemeClr val="bg1">
                  <a:alpha val="100000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形状 4"/>
            <p:cNvCxnSpPr/>
            <p:nvPr/>
          </p:nvCxnSpPr>
          <p:spPr>
            <a:xfrm rot="21600000" flipV="1">
              <a:off x="4201795" y="767080"/>
              <a:ext cx="308610" cy="2258060"/>
            </a:xfrm>
            <a:prstGeom prst="line"/>
            <a:ln w="44450" cap="flat" cmpd="sng">
              <a:solidFill>
                <a:schemeClr val="bg1">
                  <a:alpha val="100000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形状 5"/>
            <p:cNvCxnSpPr/>
            <p:nvPr/>
          </p:nvCxnSpPr>
          <p:spPr>
            <a:xfrm rot="21600000" flipH="1" flipV="1">
              <a:off x="7365365" y="435610"/>
              <a:ext cx="308610" cy="2258060"/>
            </a:xfrm>
            <a:prstGeom prst="line"/>
            <a:ln w="44450" cap="flat" cmpd="sng">
              <a:solidFill>
                <a:schemeClr val="bg1">
                  <a:alpha val="100000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形状 6"/>
            <p:cNvCxnSpPr/>
            <p:nvPr/>
          </p:nvCxnSpPr>
          <p:spPr>
            <a:xfrm rot="21600000" flipV="1">
              <a:off x="3997325" y="711200"/>
              <a:ext cx="3633470" cy="0"/>
            </a:xfrm>
            <a:prstGeom prst="line"/>
            <a:ln w="44450" cap="flat" cmpd="sng">
              <a:solidFill>
                <a:schemeClr val="bg1">
                  <a:alpha val="100000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>
            <a:spLocks/>
          </p:cNvSpPr>
          <p:nvPr/>
        </p:nvSpPr>
        <p:spPr>
          <a:xfrm rot="0">
            <a:off x="2816225" y="320675"/>
            <a:ext cx="6546850" cy="240030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0" cap="none" dirty="0" smtClean="0" b="0">
                <a:solidFill>
                  <a:srgbClr val="FFFFFF"/>
                </a:solidFill>
                <a:latin typeface="Segoe Print" charset="0"/>
                <a:ea typeface="Segoe Print" charset="0"/>
              </a:rPr>
              <a:t>1</a:t>
            </a:r>
            <a:endParaRPr lang="ko-KR" altLang="en-US" sz="15000" cap="none" dirty="0" smtClean="0" b="0">
              <a:solidFill>
                <a:srgbClr val="FFFFFF"/>
              </a:solidFill>
              <a:latin typeface="Segoe Print" charset="0"/>
              <a:ea typeface="Segoe Prin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0" t="0" r="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形状 5"/>
          <p:cNvSpPr>
            <a:spLocks/>
          </p:cNvSpPr>
          <p:nvPr/>
        </p:nvSpPr>
        <p:spPr>
          <a:xfrm rot="0" flipH="1">
            <a:off x="1579245" y="1245235"/>
            <a:ext cx="5180330" cy="1397635"/>
          </a:xfrm>
          <a:prstGeom prst="homePlate"/>
          <a:solidFill>
            <a:srgbClr val="F9AF38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b="0">
              <a:solidFill>
                <a:srgbClr val="FFFFFF"/>
              </a:solidFill>
              <a:latin typeface="华文细黑" charset="0"/>
              <a:ea typeface="华文细黑" charset="0"/>
            </a:endParaRPr>
          </a:p>
        </p:txBody>
      </p:sp>
      <p:sp>
        <p:nvSpPr>
          <p:cNvPr id="7" name="形状 6"/>
          <p:cNvSpPr>
            <a:spLocks/>
          </p:cNvSpPr>
          <p:nvPr/>
        </p:nvSpPr>
        <p:spPr>
          <a:xfrm rot="0">
            <a:off x="6929755" y="1256665"/>
            <a:ext cx="1065530" cy="1386205"/>
          </a:xfrm>
          <a:prstGeom prst="rtTriangle"/>
          <a:solidFill>
            <a:srgbClr val="5B9BD5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b="0">
              <a:solidFill>
                <a:srgbClr val="FFFFFF"/>
              </a:solidFill>
              <a:latin typeface="华文细黑" charset="0"/>
              <a:ea typeface="华文细黑" charset="0"/>
            </a:endParaRPr>
          </a:p>
        </p:txBody>
      </p:sp>
      <p:sp>
        <p:nvSpPr>
          <p:cNvPr id="8" name="形状 7"/>
          <p:cNvSpPr>
            <a:spLocks/>
          </p:cNvSpPr>
          <p:nvPr/>
        </p:nvSpPr>
        <p:spPr>
          <a:xfrm rot="0">
            <a:off x="5300980" y="2821305"/>
            <a:ext cx="5180330" cy="1571625"/>
          </a:xfrm>
          <a:prstGeom prst="homePlate"/>
          <a:solidFill>
            <a:srgbClr val="5B9BD5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200" cap="none" b="0">
              <a:solidFill>
                <a:srgbClr val="FFFFFF"/>
              </a:solidFill>
              <a:latin typeface="华文细黑" charset="0"/>
              <a:ea typeface="华文细黑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200" cap="none" b="0">
                <a:solidFill>
                  <a:srgbClr val="FFFFFF"/>
                </a:solidFill>
                <a:latin typeface="华文细黑" charset="0"/>
                <a:ea typeface="华文细黑" charset="0"/>
              </a:rPr>
              <a:t>让95%以上的学生都能参与到运动中来，使80%的学生都能正确的掌握技术动作。</a:t>
            </a:r>
            <a:endParaRPr lang="ko-KR" altLang="en-US" sz="2200" cap="none" b="0">
              <a:solidFill>
                <a:srgbClr val="FFFFFF"/>
              </a:solidFill>
              <a:latin typeface="华文细黑" charset="0"/>
              <a:ea typeface="华文细黑" charset="0"/>
            </a:endParaRPr>
          </a:p>
        </p:txBody>
      </p:sp>
      <p:sp>
        <p:nvSpPr>
          <p:cNvPr id="9" name="形状 8"/>
          <p:cNvSpPr>
            <a:spLocks/>
          </p:cNvSpPr>
          <p:nvPr/>
        </p:nvSpPr>
        <p:spPr>
          <a:xfrm rot="0" flipH="1" flipV="1">
            <a:off x="4088765" y="2821305"/>
            <a:ext cx="1065530" cy="1571625"/>
          </a:xfrm>
          <a:prstGeom prst="rtTriangle"/>
          <a:solidFill>
            <a:srgbClr val="F9AF38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b="0">
              <a:solidFill>
                <a:srgbClr val="FFFFFF"/>
              </a:solidFill>
              <a:latin typeface="华文细黑" charset="0"/>
              <a:ea typeface="华文细黑" charset="0"/>
            </a:endParaRPr>
          </a:p>
        </p:txBody>
      </p:sp>
      <p:sp>
        <p:nvSpPr>
          <p:cNvPr id="10" name="形状 9"/>
          <p:cNvSpPr>
            <a:spLocks/>
          </p:cNvSpPr>
          <p:nvPr/>
        </p:nvSpPr>
        <p:spPr>
          <a:xfrm rot="0">
            <a:off x="4612640" y="2991485"/>
            <a:ext cx="412750" cy="649605"/>
          </a:xfrm>
          <a:custGeom>
            <a:gdLst>
              <a:gd fmla="*/ 223 w 239" name="TX0"/>
              <a:gd fmla="*/ 203 h 239" name="TY0"/>
              <a:gd fmla="*/ 167 w 239" name="TX1"/>
              <a:gd fmla="*/ 147 h 239" name="TY1"/>
              <a:gd fmla="*/ 166 w 239" name="TX2"/>
              <a:gd fmla="*/ 146 h 239" name="TY2"/>
              <a:gd fmla="*/ 156 w 239" name="TX3"/>
              <a:gd fmla="*/ 34 h 239" name="TY3"/>
              <a:gd fmla="*/ 33 w 239" name="TX4"/>
              <a:gd fmla="*/ 34 h 239" name="TY4"/>
              <a:gd fmla="*/ 33 w 239" name="TX5"/>
              <a:gd fmla="*/ 157 h 239" name="TY5"/>
              <a:gd fmla="*/ 145 w 239" name="TX6"/>
              <a:gd fmla="*/ 166 h 239" name="TY6"/>
              <a:gd fmla="*/ 147 w 239" name="TX7"/>
              <a:gd fmla="*/ 168 h 239" name="TY7"/>
              <a:gd fmla="*/ 202 w 239" name="TX8"/>
              <a:gd fmla="*/ 223 h 239" name="TY8"/>
              <a:gd fmla="*/ 228 w 239" name="TX9"/>
              <a:gd fmla="*/ 229 h 239" name="TY9"/>
              <a:gd fmla="*/ 223 w 239" name="TX10"/>
              <a:gd fmla="*/ 203 h 239" name="TY10"/>
              <a:gd fmla="*/ 53 w 239" name="TX12"/>
              <a:gd fmla="*/ 137 h 239" name="TY12"/>
              <a:gd fmla="*/ 53 w 239" name="TX13"/>
              <a:gd fmla="*/ 54 h 239" name="TY13"/>
              <a:gd fmla="*/ 136 w 239" name="TX14"/>
              <a:gd fmla="*/ 54 h 239" name="TY14"/>
              <a:gd fmla="*/ 136 w 239" name="TX15"/>
              <a:gd fmla="*/ 137 h 239" name="TY15"/>
              <a:gd fmla="*/ 53 w 239" name="TX16"/>
              <a:gd fmla="*/ 137 h 239" name="TY16"/>
            </a:gdLst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</a:cxnLst>
            <a:rect l="l" t="t" r="r" b="b"/>
            <a:pathLst>
              <a:path w="239" h="239">
                <a:moveTo>
                  <a:pt x="223" y="203"/>
                </a:moveTo>
                <a:cubicBezTo>
                  <a:pt x="167" y="147"/>
                  <a:pt x="167" y="147"/>
                  <a:pt x="167" y="147"/>
                </a:cubicBezTo>
                <a:cubicBezTo>
                  <a:pt x="167" y="147"/>
                  <a:pt x="166" y="146"/>
                  <a:pt x="166" y="146"/>
                </a:cubicBezTo>
                <a:cubicBezTo>
                  <a:pt x="190" y="112"/>
                  <a:pt x="187" y="65"/>
                  <a:pt x="156" y="34"/>
                </a:cubicBezTo>
                <a:cubicBezTo>
                  <a:pt x="122" y="0"/>
                  <a:pt x="67" y="0"/>
                  <a:pt x="33" y="34"/>
                </a:cubicBezTo>
                <a:cubicBezTo>
                  <a:pt x="0" y="68"/>
                  <a:pt x="0" y="123"/>
                  <a:pt x="33" y="157"/>
                </a:cubicBezTo>
                <a:cubicBezTo>
                  <a:pt x="64" y="187"/>
                  <a:pt x="111" y="190"/>
                  <a:pt x="145" y="166"/>
                </a:cubicBezTo>
                <a:cubicBezTo>
                  <a:pt x="146" y="167"/>
                  <a:pt x="146" y="167"/>
                  <a:pt x="147" y="168"/>
                </a:cubicBezTo>
                <a:cubicBezTo>
                  <a:pt x="202" y="223"/>
                  <a:pt x="202" y="223"/>
                  <a:pt x="202" y="223"/>
                </a:cubicBezTo>
                <a:cubicBezTo>
                  <a:pt x="211" y="232"/>
                  <a:pt x="222" y="234"/>
                  <a:pt x="228" y="229"/>
                </a:cubicBezTo>
                <a:cubicBezTo>
                  <a:pt x="234" y="223"/>
                  <a:pt x="231" y="211"/>
                  <a:pt x="223" y="203"/>
                </a:cubicBezTo>
                <a:close/>
                <a:moveTo>
                  <a:pt x="53" y="137"/>
                </a:moveTo>
                <a:cubicBezTo>
                  <a:pt x="31" y="114"/>
                  <a:pt x="31" y="77"/>
                  <a:pt x="53" y="54"/>
                </a:cubicBezTo>
                <a:cubicBezTo>
                  <a:pt x="76" y="31"/>
                  <a:pt x="113" y="31"/>
                  <a:pt x="136" y="54"/>
                </a:cubicBezTo>
                <a:cubicBezTo>
                  <a:pt x="159" y="77"/>
                  <a:pt x="159" y="114"/>
                  <a:pt x="136" y="137"/>
                </a:cubicBezTo>
                <a:cubicBezTo>
                  <a:pt x="113" y="160"/>
                  <a:pt x="76" y="160"/>
                  <a:pt x="53" y="137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/>
          </a:ln>
        </p:spPr>
        <p:txBody>
          <a:bodyPr wrap="square" lIns="91440" tIns="45720" rIns="91440" bIns="45720" numCol="1" vert="horz" anchor="t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b="0">
              <a:solidFill>
                <a:srgbClr val="FFFFFF"/>
              </a:solidFill>
              <a:latin typeface="华文细黑" charset="0"/>
              <a:ea typeface="华文细黑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7061835" y="2065655"/>
            <a:ext cx="295275" cy="504825"/>
            <a:chOff x="7061835" y="2065655"/>
            <a:chExt cx="295275" cy="504825"/>
          </a:xfrm>
          <a:solidFill>
            <a:srgbClr val="FFFFFF"/>
          </a:solidFill>
        </p:grpSpPr>
        <p:sp>
          <p:nvSpPr>
            <p:cNvPr id="54" name="形状 53"/>
            <p:cNvSpPr>
              <a:spLocks/>
            </p:cNvSpPr>
            <p:nvPr/>
          </p:nvSpPr>
          <p:spPr>
            <a:xfrm rot="0">
              <a:off x="7061835" y="2310765"/>
              <a:ext cx="295910" cy="260350"/>
            </a:xfrm>
            <a:custGeom>
              <a:gdLst>
                <a:gd fmla="*/ 239 w 245" name="TX0"/>
                <a:gd fmla="*/ 159 h 165" name="TY0"/>
                <a:gd fmla="*/ 119 w 245" name="TX1"/>
                <a:gd fmla="*/ 0 h 165" name="TY1"/>
                <a:gd fmla="*/ 0 w 245" name="TX2"/>
                <a:gd fmla="*/ 159 h 165" name="TY2"/>
                <a:gd fmla="*/ 239 w 245" name="TX3"/>
                <a:gd fmla="*/ 159 h 165" name="TY3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</a:cxnLst>
              <a:rect l="l" t="t" r="r" b="b"/>
              <a:pathLst>
                <a:path w="245" h="165">
                  <a:moveTo>
                    <a:pt x="239" y="159"/>
                  </a:moveTo>
                  <a:cubicBezTo>
                    <a:pt x="239" y="71"/>
                    <a:pt x="185" y="0"/>
                    <a:pt x="119" y="0"/>
                  </a:cubicBezTo>
                  <a:cubicBezTo>
                    <a:pt x="53" y="0"/>
                    <a:pt x="0" y="71"/>
                    <a:pt x="0" y="159"/>
                  </a:cubicBezTo>
                  <a:lnTo>
                    <a:pt x="239" y="159"/>
                  </a:ln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121920" tIns="60960" rIns="121920" bIns="60960" numCol="1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3190" cap="none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55" name="形状 54"/>
            <p:cNvSpPr>
              <a:spLocks/>
            </p:cNvSpPr>
            <p:nvPr/>
          </p:nvSpPr>
          <p:spPr>
            <a:xfrm rot="0">
              <a:off x="7119620" y="2065655"/>
              <a:ext cx="161925" cy="248285"/>
            </a:xfrm>
            <a:prstGeom prst="ellipse"/>
            <a:grpFill/>
            <a:ln w="0">
              <a:noFill/>
              <a:prstDash/>
            </a:ln>
          </p:spPr>
          <p:txBody>
            <a:bodyPr wrap="square" lIns="121920" tIns="60960" rIns="121920" bIns="60960" numCol="1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3190" cap="none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</p:grpSp>
      <p:sp>
        <p:nvSpPr>
          <p:cNvPr id="56" name="文本框 55"/>
          <p:cNvSpPr txBox="1">
            <a:spLocks/>
          </p:cNvSpPr>
          <p:nvPr/>
        </p:nvSpPr>
        <p:spPr>
          <a:xfrm rot="0">
            <a:off x="2259330" y="1245235"/>
            <a:ext cx="2216150" cy="504190"/>
          </a:xfrm>
          <a:prstGeom prst="rect"/>
          <a:noFill/>
        </p:spPr>
        <p:txBody>
          <a:bodyPr wrap="none" lIns="0" tIns="0" rIns="0" bIns="0" numCol="1" vert="horz" anchor="ctr">
            <a:noAutofit/>
          </a:bodyPr>
          <a:lstStyle/>
          <a:p>
            <a:pPr marL="0" indent="0" algn="l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1、认知目标</a:t>
            </a:r>
            <a:endParaRPr lang="ko-KR" altLang="en-US" sz="22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7" name="形状 56"/>
          <p:cNvSpPr>
            <a:spLocks/>
          </p:cNvSpPr>
          <p:nvPr/>
        </p:nvSpPr>
        <p:spPr>
          <a:xfrm rot="0">
            <a:off x="2418080" y="1761490"/>
            <a:ext cx="4111625" cy="705485"/>
          </a:xfrm>
          <a:prstGeom prst="rect"/>
        </p:spPr>
        <p:txBody>
          <a:bodyPr wrap="square" lIns="0" tIns="0" rIns="0" bIns="0" numCol="1" vert="horz" anchor="ctr">
            <a:normAutofit fontScale="25000" lnSpcReduction="20000"/>
          </a:bodyPr>
          <a:lstStyle/>
          <a:p>
            <a:pPr marL="0" indent="0" algn="l" fontAlgn="auto" defTabSz="914400" eaLnBrk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0" cap="none" b="0">
                <a:solidFill>
                  <a:srgbClr val="FFFFFF"/>
                </a:solidFill>
                <a:latin typeface="微软雅黑" charset="0"/>
                <a:ea typeface="微软雅黑" charset="0"/>
              </a:rPr>
              <a:t>让学生了解到体育运动对身体各方面的发展所起到的作用和意义。</a:t>
            </a:r>
            <a:r>
              <a:rPr lang="en-US" altLang="ko-KR" sz="1600" cap="none" b="0">
                <a:solidFill>
                  <a:srgbClr val="FFFFFF"/>
                </a:solidFill>
                <a:latin typeface="微软雅黑" charset="0"/>
                <a:ea typeface="微软雅黑" charset="0"/>
              </a:rPr>
              <a:t>。。。</a:t>
            </a:r>
            <a:endParaRPr lang="ko-KR" altLang="en-US" sz="1600" cap="none" b="0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8" name="文本框 57"/>
          <p:cNvSpPr txBox="1">
            <a:spLocks/>
          </p:cNvSpPr>
          <p:nvPr/>
        </p:nvSpPr>
        <p:spPr>
          <a:xfrm rot="0">
            <a:off x="5360035" y="2823845"/>
            <a:ext cx="2037080" cy="415925"/>
          </a:xfrm>
          <a:prstGeom prst="rect"/>
          <a:noFill/>
        </p:spPr>
        <p:txBody>
          <a:bodyPr wrap="none" lIns="0" tIns="0" rIns="0" bIns="0" numCol="1" vert="horz" anchor="ctr">
            <a:noAutofit/>
          </a:bodyPr>
          <a:lstStyle/>
          <a:p>
            <a:pPr marL="0" indent="0" algn="l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2、技能目标</a:t>
            </a:r>
            <a:endParaRPr lang="ko-KR" altLang="en-US" sz="22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9" name="形状 58"/>
          <p:cNvSpPr>
            <a:spLocks/>
          </p:cNvSpPr>
          <p:nvPr/>
        </p:nvSpPr>
        <p:spPr>
          <a:xfrm>
            <a:off x="5480685" y="3776345"/>
            <a:ext cx="4034790" cy="381635"/>
          </a:xfrm>
          <a:prstGeom prst="rect"/>
        </p:spPr>
        <p:txBody>
          <a:bodyPr wrap="square" lIns="0" tIns="0" rIns="0" bIns="0" numCol="1" vert="horz" anchor="ctr">
            <a:normAutofit fontScale="100000" lnSpcReduction="0"/>
          </a:bodyPr>
          <a:lstStyle/>
          <a:p>
            <a:pPr marL="0" indent="0" algn="l" fontAlgn="auto" defTabSz="914400" ea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cap="none" b="0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0" name="形状 59"/>
          <p:cNvSpPr>
            <a:spLocks/>
          </p:cNvSpPr>
          <p:nvPr/>
        </p:nvSpPr>
        <p:spPr>
          <a:xfrm rot="0">
            <a:off x="2803525" y="470535"/>
            <a:ext cx="4035425" cy="382270"/>
          </a:xfrm>
          <a:prstGeom prst="rect"/>
        </p:spPr>
        <p:txBody>
          <a:bodyPr wrap="square" lIns="0" tIns="0" rIns="0" bIns="0" numCol="1" vert="horz" anchor="ctr">
            <a:noAutofit/>
          </a:bodyPr>
          <a:lstStyle/>
          <a:p>
            <a:pPr marL="0" indent="0" algn="l" fontAlgn="auto" defTabSz="914400" ea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教学目标</a:t>
            </a:r>
            <a:endParaRPr lang="ko-KR" altLang="en-US" sz="25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1" name="形状 60"/>
          <p:cNvSpPr>
            <a:spLocks/>
          </p:cNvSpPr>
          <p:nvPr/>
        </p:nvSpPr>
        <p:spPr>
          <a:xfrm rot="0" flipH="1">
            <a:off x="1569085" y="4628515"/>
            <a:ext cx="5180330" cy="1397635"/>
          </a:xfrm>
          <a:prstGeom prst="homePlate"/>
          <a:solidFill>
            <a:srgbClr val="F9AF38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b="0">
              <a:solidFill>
                <a:srgbClr val="FFFFFF"/>
              </a:solidFill>
              <a:latin typeface="华文细黑" charset="0"/>
              <a:ea typeface="华文细黑" charset="0"/>
            </a:endParaRPr>
          </a:p>
        </p:txBody>
      </p:sp>
      <p:sp>
        <p:nvSpPr>
          <p:cNvPr id="62" name="形状 61"/>
          <p:cNvSpPr>
            <a:spLocks/>
          </p:cNvSpPr>
          <p:nvPr/>
        </p:nvSpPr>
        <p:spPr>
          <a:xfrm rot="0">
            <a:off x="6931025" y="4652010"/>
            <a:ext cx="1065530" cy="1386205"/>
          </a:xfrm>
          <a:prstGeom prst="rtTriangle"/>
          <a:solidFill>
            <a:srgbClr val="5B9BD5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b="0">
              <a:solidFill>
                <a:srgbClr val="FFFFFF"/>
              </a:solidFill>
              <a:latin typeface="华文细黑" charset="0"/>
              <a:ea typeface="华文细黑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 rot="0">
            <a:off x="7051675" y="5272405"/>
            <a:ext cx="295910" cy="482600"/>
            <a:chOff x="7051675" y="5272405"/>
            <a:chExt cx="295910" cy="482600"/>
          </a:xfrm>
          <a:solidFill>
            <a:srgbClr val="FFFFFF"/>
          </a:solidFill>
        </p:grpSpPr>
        <p:sp>
          <p:nvSpPr>
            <p:cNvPr id="64" name="形状 63"/>
            <p:cNvSpPr>
              <a:spLocks/>
            </p:cNvSpPr>
            <p:nvPr/>
          </p:nvSpPr>
          <p:spPr>
            <a:xfrm rot="0">
              <a:off x="7051675" y="5494655"/>
              <a:ext cx="295910" cy="260350"/>
            </a:xfrm>
            <a:custGeom>
              <a:gdLst>
                <a:gd fmla="*/ 239 w 245" name="TX0"/>
                <a:gd fmla="*/ 159 h 165" name="TY0"/>
                <a:gd fmla="*/ 119 w 245" name="TX1"/>
                <a:gd fmla="*/ 0 h 165" name="TY1"/>
                <a:gd fmla="*/ 0 w 245" name="TX2"/>
                <a:gd fmla="*/ 159 h 165" name="TY2"/>
                <a:gd fmla="*/ 239 w 245" name="TX3"/>
                <a:gd fmla="*/ 159 h 165" name="TY3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</a:cxnLst>
              <a:rect l="l" t="t" r="r" b="b"/>
              <a:pathLst>
                <a:path w="245" h="165">
                  <a:moveTo>
                    <a:pt x="239" y="159"/>
                  </a:moveTo>
                  <a:cubicBezTo>
                    <a:pt x="239" y="71"/>
                    <a:pt x="185" y="0"/>
                    <a:pt x="119" y="0"/>
                  </a:cubicBezTo>
                  <a:cubicBezTo>
                    <a:pt x="53" y="0"/>
                    <a:pt x="0" y="71"/>
                    <a:pt x="0" y="159"/>
                  </a:cubicBezTo>
                  <a:lnTo>
                    <a:pt x="239" y="159"/>
                  </a:ln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121920" tIns="60960" rIns="121920" bIns="60960" numCol="1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3190" cap="none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65" name="形状 64"/>
            <p:cNvSpPr>
              <a:spLocks/>
            </p:cNvSpPr>
            <p:nvPr/>
          </p:nvSpPr>
          <p:spPr>
            <a:xfrm rot="0">
              <a:off x="7120890" y="5272405"/>
              <a:ext cx="161925" cy="248285"/>
            </a:xfrm>
            <a:prstGeom prst="ellipse"/>
            <a:grpFill/>
            <a:ln w="0">
              <a:noFill/>
              <a:prstDash/>
            </a:ln>
          </p:spPr>
          <p:txBody>
            <a:bodyPr wrap="square" lIns="121920" tIns="60960" rIns="121920" bIns="60960" numCol="1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3190" cap="none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</p:grpSp>
      <p:sp>
        <p:nvSpPr>
          <p:cNvPr id="66" name="文本框 65"/>
          <p:cNvSpPr txBox="1">
            <a:spLocks/>
          </p:cNvSpPr>
          <p:nvPr/>
        </p:nvSpPr>
        <p:spPr>
          <a:xfrm>
            <a:off x="2260600" y="4628515"/>
            <a:ext cx="2755265" cy="504825"/>
          </a:xfrm>
          <a:prstGeom prst="rect"/>
          <a:noFill/>
        </p:spPr>
        <p:txBody>
          <a:bodyPr wrap="none" lIns="0" tIns="0" rIns="0" bIns="0" numCol="1" vert="horz" anchor="ctr">
            <a:noAutofit/>
          </a:bodyPr>
          <a:lstStyle/>
          <a:p>
            <a:pPr marL="0" indent="0" algn="l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3</a:t>
            </a:r>
            <a:r>
              <a:rPr lang="en-US" altLang="ko-KR" sz="22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、情感态度与价值观</a:t>
            </a:r>
            <a:endParaRPr lang="ko-KR" altLang="en-US" sz="22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7" name="形状 66"/>
          <p:cNvSpPr>
            <a:spLocks/>
          </p:cNvSpPr>
          <p:nvPr/>
        </p:nvSpPr>
        <p:spPr>
          <a:xfrm rot="0">
            <a:off x="2348865" y="5156835"/>
            <a:ext cx="4111625" cy="705485"/>
          </a:xfrm>
          <a:prstGeom prst="rect"/>
        </p:spPr>
        <p:txBody>
          <a:bodyPr wrap="square" lIns="0" tIns="0" rIns="0" bIns="0" numCol="1" vert="horz" anchor="ctr">
            <a:normAutofit fontScale="100000" lnSpcReduction="10000"/>
          </a:bodyPr>
          <a:lstStyle/>
          <a:p>
            <a:pPr marL="0" indent="0" algn="l" fontAlgn="auto" defTabSz="914400" eaLnBrk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b="0">
                <a:solidFill>
                  <a:srgbClr val="FFFFFF"/>
                </a:solidFill>
                <a:latin typeface="微软雅黑" charset="0"/>
                <a:ea typeface="微软雅黑" charset="0"/>
              </a:rPr>
              <a:t>培养学生坚韧不拔的精神，树立学生终身体育的理念。</a:t>
            </a:r>
            <a:endParaRPr lang="ko-KR" altLang="en-US" sz="2000" cap="none" b="0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0" t="0" r="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形状 1"/>
          <p:cNvCxnSpPr/>
          <p:nvPr/>
        </p:nvCxnSpPr>
        <p:spPr>
          <a:xfrm rot="0">
            <a:off x="2410460" y="3539490"/>
            <a:ext cx="7350125" cy="1270"/>
          </a:xfrm>
          <a:prstGeom prst="line"/>
          <a:ln w="38100" cap="flat" cmpd="sng">
            <a:solidFill>
              <a:srgbClr val="F9AF38">
                <a:alpha val="100000"/>
              </a:srgb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形状 2"/>
          <p:cNvSpPr>
            <a:spLocks/>
          </p:cNvSpPr>
          <p:nvPr/>
        </p:nvSpPr>
        <p:spPr>
          <a:xfrm>
            <a:off x="3660775" y="3174365"/>
            <a:ext cx="4883785" cy="694690"/>
          </a:xfrm>
          <a:prstGeom prst="roundRect">
            <a:avLst>
              <a:gd name="adj" fmla="val 50000"/>
            </a:avLst>
          </a:prstGeom>
          <a:solidFill>
            <a:srgbClr val="F9AF38"/>
          </a:solidFill>
          <a:ln w="0" cap="flat" cmpd="sng">
            <a:solidFill>
              <a:srgbClr val="F9AF3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教学</a:t>
            </a:r>
            <a:r>
              <a:rPr lang="en-US" altLang="ko-KR" sz="32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重难点</a:t>
            </a:r>
            <a:endParaRPr lang="ko-KR" altLang="en-US" sz="32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 rot="0" flipV="1">
            <a:off x="3997325" y="435610"/>
            <a:ext cx="4185285" cy="2590800"/>
            <a:chOff x="3997325" y="435610"/>
            <a:chExt cx="4185285" cy="2590800"/>
          </a:xfrm>
        </p:grpSpPr>
        <p:cxnSp>
          <p:nvCxnSpPr>
            <p:cNvPr id="4" name="形状 3"/>
            <p:cNvCxnSpPr/>
            <p:nvPr/>
          </p:nvCxnSpPr>
          <p:spPr>
            <a:xfrm rot="21600000" flipV="1">
              <a:off x="4189730" y="2553335"/>
              <a:ext cx="3991610" cy="0"/>
            </a:xfrm>
            <a:prstGeom prst="line"/>
            <a:ln w="44450" cap="flat" cmpd="sng">
              <a:solidFill>
                <a:schemeClr val="bg1">
                  <a:alpha val="100000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形状 4"/>
            <p:cNvCxnSpPr/>
            <p:nvPr/>
          </p:nvCxnSpPr>
          <p:spPr>
            <a:xfrm rot="21600000" flipV="1">
              <a:off x="4201795" y="767080"/>
              <a:ext cx="308610" cy="2258060"/>
            </a:xfrm>
            <a:prstGeom prst="line"/>
            <a:ln w="44450" cap="flat" cmpd="sng">
              <a:solidFill>
                <a:schemeClr val="bg1">
                  <a:alpha val="100000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形状 5"/>
            <p:cNvCxnSpPr/>
            <p:nvPr/>
          </p:nvCxnSpPr>
          <p:spPr>
            <a:xfrm rot="21600000" flipH="1" flipV="1">
              <a:off x="7365365" y="435610"/>
              <a:ext cx="308610" cy="2258060"/>
            </a:xfrm>
            <a:prstGeom prst="line"/>
            <a:ln w="44450" cap="flat" cmpd="sng">
              <a:solidFill>
                <a:schemeClr val="bg1">
                  <a:alpha val="100000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形状 6"/>
            <p:cNvCxnSpPr/>
            <p:nvPr/>
          </p:nvCxnSpPr>
          <p:spPr>
            <a:xfrm rot="21600000" flipV="1">
              <a:off x="3997325" y="711200"/>
              <a:ext cx="3633470" cy="0"/>
            </a:xfrm>
            <a:prstGeom prst="line"/>
            <a:ln w="44450" cap="flat" cmpd="sng">
              <a:solidFill>
                <a:schemeClr val="bg1">
                  <a:alpha val="100000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>
            <a:spLocks/>
          </p:cNvSpPr>
          <p:nvPr/>
        </p:nvSpPr>
        <p:spPr>
          <a:xfrm rot="0">
            <a:off x="2816225" y="320675"/>
            <a:ext cx="6546850" cy="240030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0" cap="none" dirty="0" smtClean="0" b="0">
                <a:solidFill>
                  <a:srgbClr val="FFFFFF"/>
                </a:solidFill>
                <a:latin typeface="Segoe Print" charset="0"/>
                <a:ea typeface="Segoe Print" charset="0"/>
              </a:rPr>
              <a:t>2</a:t>
            </a:r>
            <a:endParaRPr lang="ko-KR" altLang="en-US" sz="15000" cap="none" dirty="0" smtClean="0" b="0">
              <a:solidFill>
                <a:srgbClr val="FFFFFF"/>
              </a:solidFill>
              <a:latin typeface="Segoe Print" charset="0"/>
              <a:ea typeface="Segoe Prin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0" t="0" r="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 1"/>
          <p:cNvSpPr>
            <a:spLocks/>
          </p:cNvSpPr>
          <p:nvPr/>
        </p:nvSpPr>
        <p:spPr>
          <a:xfrm rot="0">
            <a:off x="5289550" y="2726055"/>
            <a:ext cx="1597660" cy="1659890"/>
          </a:xfrm>
          <a:custGeom>
            <a:gdLst>
              <a:gd fmla="*/ 116 w 216" name="TX0"/>
              <a:gd fmla="*/ 10 h 216" name="TY0"/>
              <a:gd fmla="*/ 116 w 216" name="TX1"/>
              <a:gd fmla="*/ 0 h 216" name="TY1"/>
              <a:gd fmla="*/ 181 w 216" name="TX2"/>
              <a:gd fmla="*/ 30 h 216" name="TY2"/>
              <a:gd fmla="*/ 211 w 216" name="TX3"/>
              <a:gd fmla="*/ 95 h 216" name="TY3"/>
              <a:gd fmla="*/ 201 w 216" name="TX4"/>
              <a:gd fmla="*/ 95 h 216" name="TY4"/>
              <a:gd fmla="*/ 174 w 216" name="TX5"/>
              <a:gd fmla="*/ 37 h 216" name="TY5"/>
              <a:gd fmla="*/ 116 w 216" name="TX6"/>
              <a:gd fmla="*/ 10 h 216" name="TY6"/>
              <a:gd fmla="*/ 10 w 216" name="TX8"/>
              <a:gd fmla="*/ 115 h 216" name="TY8"/>
              <a:gd fmla="*/ 0 w 216" name="TX9"/>
              <a:gd fmla="*/ 115 h 216" name="TY9"/>
              <a:gd fmla="*/ 30 w 216" name="TX10"/>
              <a:gd fmla="*/ 180 h 216" name="TY10"/>
              <a:gd fmla="*/ 96 w 216" name="TX11"/>
              <a:gd fmla="*/ 211 h 216" name="TY11"/>
              <a:gd fmla="*/ 96 w 216" name="TX12"/>
              <a:gd fmla="*/ 201 h 216" name="TY12"/>
              <a:gd fmla="*/ 38 w 216" name="TX13"/>
              <a:gd fmla="*/ 173 h 216" name="TY13"/>
              <a:gd fmla="*/ 10 w 216" name="TX14"/>
              <a:gd fmla="*/ 115 h 216" name="TY14"/>
              <a:gd fmla="*/ 10 w 216" name="TX16"/>
              <a:gd fmla="*/ 95 h 216" name="TY16"/>
              <a:gd fmla="*/ 38 w 216" name="TX17"/>
              <a:gd fmla="*/ 37 h 216" name="TY17"/>
              <a:gd fmla="*/ 96 w 216" name="TX18"/>
              <a:gd fmla="*/ 10 h 216" name="TY18"/>
              <a:gd fmla="*/ 96 w 216" name="TX19"/>
              <a:gd fmla="*/ 0 h 216" name="TY19"/>
              <a:gd fmla="*/ 30 w 216" name="TX20"/>
              <a:gd fmla="*/ 30 h 216" name="TY20"/>
              <a:gd fmla="*/ 0 w 216" name="TX21"/>
              <a:gd fmla="*/ 95 h 216" name="TY21"/>
              <a:gd fmla="*/ 10 w 216" name="TX22"/>
              <a:gd fmla="*/ 95 h 216" name="TY22"/>
              <a:gd fmla="*/ 201 w 216" name="TX24"/>
              <a:gd fmla="*/ 115 h 216" name="TY24"/>
              <a:gd fmla="*/ 174 w 216" name="TX25"/>
              <a:gd fmla="*/ 173 h 216" name="TY25"/>
              <a:gd fmla="*/ 116 w 216" name="TX26"/>
              <a:gd fmla="*/ 201 h 216" name="TY26"/>
              <a:gd fmla="*/ 116 w 216" name="TX27"/>
              <a:gd fmla="*/ 211 h 216" name="TY27"/>
              <a:gd fmla="*/ 181 w 216" name="TX28"/>
              <a:gd fmla="*/ 180 h 216" name="TY28"/>
              <a:gd fmla="*/ 211 w 216" name="TX29"/>
              <a:gd fmla="*/ 115 h 216" name="TY29"/>
              <a:gd fmla="*/ 201 w 216" name="TX30"/>
              <a:gd fmla="*/ 115 h 216" name="TY30"/>
            </a:gdLst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6" y="TY16"/>
              </a:cxn>
              <a:cxn ang="0">
                <a:pos x="TX17" y="TY17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4" y="TY24"/>
              </a:cxn>
              <a:cxn ang="0">
                <a:pos x="TX25" y="TY25"/>
              </a:cxn>
              <a:cxn ang="0">
                <a:pos x="TX26" y="TY26"/>
              </a:cxn>
              <a:cxn ang="0">
                <a:pos x="TX27" y="TY27"/>
              </a:cxn>
              <a:cxn ang="0">
                <a:pos x="TX28" y="TY28"/>
              </a:cxn>
              <a:cxn ang="0">
                <a:pos x="TX29" y="TY29"/>
              </a:cxn>
              <a:cxn ang="0">
                <a:pos x="TX30" y="TY30"/>
              </a:cxn>
            </a:cxnLst>
            <a:rect l="l" t="t" r="r" b="b"/>
            <a:pathLst>
              <a:path w="216" h="216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/>
          </a:ln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>
              <a:solidFill>
                <a:srgbClr val="00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" name="形状 2"/>
          <p:cNvSpPr>
            <a:spLocks/>
          </p:cNvSpPr>
          <p:nvPr/>
        </p:nvSpPr>
        <p:spPr>
          <a:xfrm rot="0">
            <a:off x="5679440" y="3215640"/>
            <a:ext cx="828040" cy="690880"/>
          </a:xfrm>
          <a:custGeom>
            <a:gdLst>
              <a:gd fmla="*/ 1088391 w 2209807" name="TX0"/>
              <a:gd fmla="*/ 1543050 h 1841506" name="TY0"/>
              <a:gd fmla="*/ 1090946 w 2209807" name="TX1"/>
              <a:gd fmla="*/ 1543369 h 1841506" name="TY1"/>
              <a:gd fmla="*/ 1093500 w 2209807" name="TX2"/>
              <a:gd fmla="*/ 1544006 h 1841506" name="TY2"/>
              <a:gd fmla="*/ 1096055 w 2209807" name="TX3"/>
              <a:gd fmla="*/ 1545280 h 1841506" name="TY3"/>
              <a:gd fmla="*/ 1097970 w 2209807" name="TX4"/>
              <a:gd fmla="*/ 1547191 h 1841506" name="TY4"/>
              <a:gd fmla="*/ 1140118 w 2209807" name="TX5"/>
              <a:gd fmla="*/ 1589235 h 1841506" name="TY5"/>
              <a:gd fmla="*/ 1142034 w 2209807" name="TX6"/>
              <a:gd fmla="*/ 1591146 h 1841506" name="TY6"/>
              <a:gd fmla="*/ 1143311 w 2209807" name="TX7"/>
              <a:gd fmla="*/ 1594013 h 1841506" name="TY7"/>
              <a:gd fmla="*/ 1143950 w 2209807" name="TX8"/>
              <a:gd fmla="*/ 1596243 h 1841506" name="TY8"/>
              <a:gd fmla="*/ 1144588 w 2209807" name="TX9"/>
              <a:gd fmla="*/ 1599109 h 1841506" name="TY9"/>
              <a:gd fmla="*/ 1143950 w 2209807" name="TX10"/>
              <a:gd fmla="*/ 1601657 h 1841506" name="TY10"/>
              <a:gd fmla="*/ 1143311 w 2209807" name="TX11"/>
              <a:gd fmla="*/ 1604524 h 1841506" name="TY11"/>
              <a:gd fmla="*/ 1142034 w 2209807" name="TX12"/>
              <a:gd fmla="*/ 1606754 h 1841506" name="TY12"/>
              <a:gd fmla="*/ 1140118 w 2209807" name="TX13"/>
              <a:gd fmla="*/ 1609302 h 1841506" name="TY13"/>
              <a:gd fmla="*/ 1105314 w 2209807" name="TX14"/>
              <a:gd fmla="*/ 1644020 h 1841506" name="TY14"/>
              <a:gd fmla="*/ 1107869 w 2209807" name="TX15"/>
              <a:gd fmla="*/ 1651027 h 1841506" name="TY15"/>
              <a:gd fmla="*/ 1110742 w 2209807" name="TX16"/>
              <a:gd fmla="*/ 1658990 h 1841506" name="TY16"/>
              <a:gd fmla="*/ 1113616 w 2209807" name="TX17"/>
              <a:gd fmla="*/ 1667590 h 1841506" name="TY17"/>
              <a:gd fmla="*/ 1116490 w 2209807" name="TX18"/>
              <a:gd fmla="*/ 1677146 h 1841506" name="TY18"/>
              <a:gd fmla="*/ 1118725 w 2209807" name="TX19"/>
              <a:gd fmla="*/ 1687338 h 1841506" name="TY19"/>
              <a:gd fmla="*/ 1121599 w 2209807" name="TX20"/>
              <a:gd fmla="*/ 1698486 h 1841506" name="TY20"/>
              <a:gd fmla="*/ 1123834 w 2209807" name="TX21"/>
              <a:gd fmla="*/ 1710271 h 1841506" name="TY21"/>
              <a:gd fmla="*/ 1126388 w 2209807" name="TX22"/>
              <a:gd fmla="*/ 1722694 h 1841506" name="TY22"/>
              <a:gd fmla="*/ 1128304 w 2209807" name="TX23"/>
              <a:gd fmla="*/ 1735753 h 1841506" name="TY23"/>
              <a:gd fmla="*/ 1130539 w 2209807" name="TX24"/>
              <a:gd fmla="*/ 1749449 h 1841506" name="TY24"/>
              <a:gd fmla="*/ 1132136 w 2209807" name="TX25"/>
              <a:gd fmla="*/ 1763782 h 1841506" name="TY25"/>
              <a:gd fmla="*/ 1133732 w 2209807" name="TX26"/>
              <a:gd fmla="*/ 1778115 h 1841506" name="TY26"/>
              <a:gd fmla="*/ 1135329 w 2209807" name="TX27"/>
              <a:gd fmla="*/ 1793404 h 1841506" name="TY27"/>
              <a:gd fmla="*/ 1136606 w 2209807" name="TX28"/>
              <a:gd fmla="*/ 1809012 h 1841506" name="TY28"/>
              <a:gd fmla="*/ 1137244 w 2209807" name="TX29"/>
              <a:gd fmla="*/ 1824937 h 1841506" name="TY29"/>
              <a:gd fmla="*/ 1138202 w 2209807" name="TX30"/>
              <a:gd fmla="*/ 1841500 h 1841506" name="TY30"/>
              <a:gd fmla="*/ 1038261 w 2209807" name="TX31"/>
              <a:gd fmla="*/ 1841500 h 1841506" name="TY31"/>
              <a:gd fmla="*/ 1038900 w 2209807" name="TX32"/>
              <a:gd fmla="*/ 1824937 h 1841506" name="TY32"/>
              <a:gd fmla="*/ 1039858 w 2209807" name="TX33"/>
              <a:gd fmla="*/ 1809012 h 1841506" name="TY33"/>
              <a:gd fmla="*/ 1041135 w 2209807" name="TX34"/>
              <a:gd fmla="*/ 1793404 h 1841506" name="TY34"/>
              <a:gd fmla="*/ 1042412 w 2209807" name="TX35"/>
              <a:gd fmla="*/ 1778115 h 1841506" name="TY35"/>
              <a:gd fmla="*/ 1044009 w 2209807" name="TX36"/>
              <a:gd fmla="*/ 1763782 h 1841506" name="TY36"/>
              <a:gd fmla="*/ 1045924 w 2209807" name="TX37"/>
              <a:gd fmla="*/ 1749449 h 1841506" name="TY37"/>
              <a:gd fmla="*/ 1047840 w 2209807" name="TX38"/>
              <a:gd fmla="*/ 1735753 h 1841506" name="TY38"/>
              <a:gd fmla="*/ 1050075 w 2209807" name="TX39"/>
              <a:gd fmla="*/ 1722694 h 1841506" name="TY39"/>
              <a:gd fmla="*/ 1052630 w 2209807" name="TX40"/>
              <a:gd fmla="*/ 1710271 h 1841506" name="TY40"/>
              <a:gd fmla="*/ 1054865 w 2209807" name="TX41"/>
              <a:gd fmla="*/ 1698486 h 1841506" name="TY41"/>
              <a:gd fmla="*/ 1057419 w 2209807" name="TX42"/>
              <a:gd fmla="*/ 1687338 h 1841506" name="TY42"/>
              <a:gd fmla="*/ 1059974 w 2209807" name="TX43"/>
              <a:gd fmla="*/ 1677146 h 1841506" name="TY43"/>
              <a:gd fmla="*/ 1062847 w 2209807" name="TX44"/>
              <a:gd fmla="*/ 1667590 h 1841506" name="TY44"/>
              <a:gd fmla="*/ 1065721 w 2209807" name="TX45"/>
              <a:gd fmla="*/ 1658990 h 1841506" name="TY45"/>
              <a:gd fmla="*/ 1068595 w 2209807" name="TX46"/>
              <a:gd fmla="*/ 1651027 h 1841506" name="TY46"/>
              <a:gd fmla="*/ 1071149 w 2209807" name="TX47"/>
              <a:gd fmla="*/ 1644020 h 1841506" name="TY47"/>
              <a:gd fmla="*/ 1036026 w 2209807" name="TX48"/>
              <a:gd fmla="*/ 1609302 h 1841506" name="TY48"/>
              <a:gd fmla="*/ 1034430 w 2209807" name="TX49"/>
              <a:gd fmla="*/ 1606754 h 1841506" name="TY49"/>
              <a:gd fmla="*/ 1033152 w 2209807" name="TX50"/>
              <a:gd fmla="*/ 1604524 h 1841506" name="TY50"/>
              <a:gd fmla="*/ 1032514 w 2209807" name="TX51"/>
              <a:gd fmla="*/ 1601657 h 1841506" name="TY51"/>
              <a:gd fmla="*/ 1031875 w 2209807" name="TX52"/>
              <a:gd fmla="*/ 1599109 h 1841506" name="TY52"/>
              <a:gd fmla="*/ 1032514 w 2209807" name="TX53"/>
              <a:gd fmla="*/ 1596243 h 1841506" name="TY53"/>
              <a:gd fmla="*/ 1033152 w 2209807" name="TX54"/>
              <a:gd fmla="*/ 1594013 h 1841506" name="TY54"/>
              <a:gd fmla="*/ 1034430 w 2209807" name="TX55"/>
              <a:gd fmla="*/ 1591146 h 1841506" name="TY55"/>
              <a:gd fmla="*/ 1036345 w 2209807" name="TX56"/>
              <a:gd fmla="*/ 1589235 h 1841506" name="TY56"/>
              <a:gd fmla="*/ 1077854 w 2209807" name="TX57"/>
              <a:gd fmla="*/ 1547191 h 1841506" name="TY57"/>
              <a:gd fmla="*/ 1080409 w 2209807" name="TX58"/>
              <a:gd fmla="*/ 1545280 h 1841506" name="TY58"/>
              <a:gd fmla="*/ 1082644 w 2209807" name="TX59"/>
              <a:gd fmla="*/ 1544006 h 1841506" name="TY59"/>
              <a:gd fmla="*/ 1085518 w 2209807" name="TX60"/>
              <a:gd fmla="*/ 1543369 h 1841506" name="TY60"/>
              <a:gd fmla="*/ 1088391 w 2209807" name="TX61"/>
              <a:gd fmla="*/ 1543050 h 1841506" name="TY61"/>
              <a:gd fmla="*/ 1225348 w 2209807" name="TX63"/>
              <a:gd fmla="*/ 1466850 h 1841506" name="TY63"/>
              <a:gd fmla="*/ 1243703 w 2209807" name="TX64"/>
              <a:gd fmla="*/ 1475105 h 1841506" name="TY64"/>
              <a:gd fmla="*/ 1262058 w 2209807" name="TX65"/>
              <a:gd fmla="*/ 1482725 h 1841506" name="TY65"/>
              <a:gd fmla="*/ 1280096 w 2209807" name="TX66"/>
              <a:gd fmla="*/ 1490028 h 1841506" name="TY66"/>
              <a:gd fmla="*/ 1298135 w 2209807" name="TX67"/>
              <a:gd fmla="*/ 1496695 h 1841506" name="TY67"/>
              <a:gd fmla="*/ 1315540 w 2209807" name="TX68"/>
              <a:gd fmla="*/ 1502410 h 1841506" name="TY68"/>
              <a:gd fmla="*/ 1332629 w 2209807" name="TX69"/>
              <a:gd fmla="*/ 1508443 h 1841506" name="TY69"/>
              <a:gd fmla="*/ 1365541 w 2209807" name="TX70"/>
              <a:gd fmla="*/ 1518920 h 1841506" name="TY70"/>
              <a:gd fmla="*/ 1397188 w 2209807" name="TX71"/>
              <a:gd fmla="*/ 1528763 h 1841506" name="TY71"/>
              <a:gd fmla="*/ 1426935 w 2209807" name="TX72"/>
              <a:gd fmla="*/ 1538605 h 1841506" name="TY72"/>
              <a:gd fmla="*/ 1441176 w 2209807" name="TX73"/>
              <a:gd fmla="*/ 1544003 h 1841506" name="TY73"/>
              <a:gd fmla="*/ 1454467 w 2209807" name="TX74"/>
              <a:gd fmla="*/ 1549083 h 1841506" name="TY74"/>
              <a:gd fmla="*/ 1467442 w 2209807" name="TX75"/>
              <a:gd fmla="*/ 1554163 h 1841506" name="TY75"/>
              <a:gd fmla="*/ 1479784 w 2209807" name="TX76"/>
              <a:gd fmla="*/ 1559878 h 1841506" name="TY76"/>
              <a:gd fmla="*/ 1485481 w 2209807" name="TX77"/>
              <a:gd fmla="*/ 1563053 h 1841506" name="TY77"/>
              <a:gd fmla="*/ 1491177 w 2209807" name="TX78"/>
              <a:gd fmla="*/ 1567180 h 1841506" name="TY78"/>
              <a:gd fmla="*/ 1496240 w 2209807" name="TX79"/>
              <a:gd fmla="*/ 1571943 h 1841506" name="TY79"/>
              <a:gd fmla="*/ 1500987 w 2209807" name="TX80"/>
              <a:gd fmla="*/ 1577023 h 1841506" name="TY80"/>
              <a:gd fmla="*/ 1505734 w 2209807" name="TX81"/>
              <a:gd fmla="*/ 1582420 h 1841506" name="TY81"/>
              <a:gd fmla="*/ 1510165 w 2209807" name="TX82"/>
              <a:gd fmla="*/ 1588453 h 1841506" name="TY82"/>
              <a:gd fmla="*/ 1513962 w 2209807" name="TX83"/>
              <a:gd fmla="*/ 1595120 h 1841506" name="TY83"/>
              <a:gd fmla="*/ 1518076 w 2209807" name="TX84"/>
              <a:gd fmla="*/ 1601788 h 1841506" name="TY84"/>
              <a:gd fmla="*/ 1521557 w 2209807" name="TX85"/>
              <a:gd fmla="*/ 1608773 h 1841506" name="TY85"/>
              <a:gd fmla="*/ 1524722 w 2209807" name="TX86"/>
              <a:gd fmla="*/ 1616393 h 1841506" name="TY86"/>
              <a:gd fmla="*/ 1527570 w 2209807" name="TX87"/>
              <a:gd fmla="*/ 1624330 h 1841506" name="TY87"/>
              <a:gd fmla="*/ 1530418 w 2209807" name="TX88"/>
              <a:gd fmla="*/ 1631950 h 1841506" name="TY88"/>
              <a:gd fmla="*/ 1532950 w 2209807" name="TX89"/>
              <a:gd fmla="*/ 1640205 h 1841506" name="TY89"/>
              <a:gd fmla="*/ 1535165 w 2209807" name="TX90"/>
              <a:gd fmla="*/ 1648460 h 1841506" name="TY90"/>
              <a:gd fmla="*/ 1539596 w 2209807" name="TX91"/>
              <a:gd fmla="*/ 1664970 h 1841506" name="TY91"/>
              <a:gd fmla="*/ 1542760 w 2209807" name="TX92"/>
              <a:gd fmla="*/ 1681798 h 1841506" name="TY92"/>
              <a:gd fmla="*/ 1545292 w 2209807" name="TX93"/>
              <a:gd fmla="*/ 1698308 h 1841506" name="TY93"/>
              <a:gd fmla="*/ 1547191 w 2209807" name="TX94"/>
              <a:gd fmla="*/ 1713865 h 1841506" name="TY94"/>
              <a:gd fmla="*/ 1548773 w 2209807" name="TX95"/>
              <a:gd fmla="*/ 1728470 h 1841506" name="TY95"/>
              <a:gd fmla="*/ 1549722 w 2209807" name="TX96"/>
              <a:gd fmla="*/ 1741805 h 1841506" name="TY96"/>
              <a:gd fmla="*/ 1550355 w 2209807" name="TX97"/>
              <a:gd fmla="*/ 1753235 h 1841506" name="TY97"/>
              <a:gd fmla="*/ 1550988 w 2209807" name="TX98"/>
              <a:gd fmla="*/ 1770063 h 1841506" name="TY98"/>
              <a:gd fmla="*/ 1550355 w 2209807" name="TX99"/>
              <a:gd fmla="*/ 1772920 h 1841506" name="TY99"/>
              <a:gd fmla="*/ 1549406 w 2209807" name="TX100"/>
              <a:gd fmla="*/ 1776095 h 1841506" name="TY100"/>
              <a:gd fmla="*/ 1547191 w 2209807" name="TX101"/>
              <a:gd fmla="*/ 1779270 h 1841506" name="TY101"/>
              <a:gd fmla="*/ 1544975 w 2209807" name="TX102"/>
              <a:gd fmla="*/ 1782128 h 1841506" name="TY102"/>
              <a:gd fmla="*/ 1541494 w 2209807" name="TX103"/>
              <a:gd fmla="*/ 1785303 h 1841506" name="TY103"/>
              <a:gd fmla="*/ 1537380 w 2209807" name="TX104"/>
              <a:gd fmla="*/ 1788160 h 1841506" name="TY104"/>
              <a:gd fmla="*/ 1532950 w 2209807" name="TX105"/>
              <a:gd fmla="*/ 1791335 h 1841506" name="TY105"/>
              <a:gd fmla="*/ 1527254 w 2209807" name="TX106"/>
              <a:gd fmla="*/ 1794510 h 1841506" name="TY106"/>
              <a:gd fmla="*/ 1520924 w 2209807" name="TX107"/>
              <a:gd fmla="*/ 1797685 h 1841506" name="TY107"/>
              <a:gd fmla="*/ 1513962 w 2209807" name="TX108"/>
              <a:gd fmla="*/ 1800543 h 1841506" name="TY108"/>
              <a:gd fmla="*/ 1506051 w 2209807" name="TX109"/>
              <a:gd fmla="*/ 1803718 h 1841506" name="TY109"/>
              <a:gd fmla="*/ 1497506 w 2209807" name="TX110"/>
              <a:gd fmla="*/ 1806575 h 1841506" name="TY110"/>
              <a:gd fmla="*/ 1488012 w 2209807" name="TX111"/>
              <a:gd fmla="*/ 1809433 h 1841506" name="TY111"/>
              <a:gd fmla="*/ 1478202 w 2209807" name="TX112"/>
              <a:gd fmla="*/ 1812290 h 1841506" name="TY112"/>
              <a:gd fmla="*/ 1467442 w 2209807" name="TX113"/>
              <a:gd fmla="*/ 1815148 h 1841506" name="TY113"/>
              <a:gd fmla="*/ 1455417 w 2209807" name="TX114"/>
              <a:gd fmla="*/ 1817370 h 1841506" name="TY114"/>
              <a:gd fmla="*/ 1443391 w 2209807" name="TX115"/>
              <a:gd fmla="*/ 1820228 h 1841506" name="TY115"/>
              <a:gd fmla="*/ 1430100 w 2209807" name="TX116"/>
              <a:gd fmla="*/ 1822450 h 1841506" name="TY116"/>
              <a:gd fmla="*/ 1416175 w 2209807" name="TX117"/>
              <a:gd fmla="*/ 1824990 h 1841506" name="TY117"/>
              <a:gd fmla="*/ 1401302 w 2209807" name="TX118"/>
              <a:gd fmla="*/ 1827213 h 1841506" name="TY118"/>
              <a:gd fmla="*/ 1386111 w 2209807" name="TX119"/>
              <a:gd fmla="*/ 1829118 h 1841506" name="TY119"/>
              <a:gd fmla="*/ 1369655 w 2209807" name="TX120"/>
              <a:gd fmla="*/ 1831340 h 1841506" name="TY120"/>
              <a:gd fmla="*/ 1335161 w 2209807" name="TX121"/>
              <a:gd fmla="*/ 1834833 h 1841506" name="TY121"/>
              <a:gd fmla="*/ 1297185 w 2209807" name="TX122"/>
              <a:gd fmla="*/ 1837373 h 1841506" name="TY122"/>
              <a:gd fmla="*/ 1255729 w 2209807" name="TX123"/>
              <a:gd fmla="*/ 1839913 h 1841506" name="TY123"/>
              <a:gd fmla="*/ 1211108 w 2209807" name="TX124"/>
              <a:gd fmla="*/ 1841183 h 1841506" name="TY124"/>
              <a:gd fmla="*/ 1163638 w 2209807" name="TX125"/>
              <a:gd fmla="*/ 1841500 h 1841506" name="TY125"/>
              <a:gd fmla="*/ 1225348 w 2209807" name="TX126"/>
              <a:gd fmla="*/ 1466850 h 1841506" name="TY126"/>
              <a:gd fmla="*/ 951115 w 2209807" name="TX128"/>
              <a:gd fmla="*/ 1466850 h 1841506" name="TY128"/>
              <a:gd fmla="*/ 1012825 w 2209807" name="TX129"/>
              <a:gd fmla="*/ 1841500 h 1841506" name="TY129"/>
              <a:gd fmla="*/ 965039 w 2209807" name="TX130"/>
              <a:gd fmla="*/ 1841183 h 1841506" name="TY130"/>
              <a:gd fmla="*/ 920735 w 2209807" name="TX131"/>
              <a:gd fmla="*/ 1839913 h 1841506" name="TY131"/>
              <a:gd fmla="*/ 879278 w 2209807" name="TX132"/>
              <a:gd fmla="*/ 1837373 h 1841506" name="TY132"/>
              <a:gd fmla="*/ 841303 w 2209807" name="TX133"/>
              <a:gd fmla="*/ 1834833 h 1841506" name="TY133"/>
              <a:gd fmla="*/ 806492 w 2209807" name="TX134"/>
              <a:gd fmla="*/ 1831340 h 1841506" name="TY134"/>
              <a:gd fmla="*/ 790352 w 2209807" name="TX135"/>
              <a:gd fmla="*/ 1829118 h 1841506" name="TY135"/>
              <a:gd fmla="*/ 774529 w 2209807" name="TX136"/>
              <a:gd fmla="*/ 1827213 h 1841506" name="TY136"/>
              <a:gd fmla="*/ 760288 w 2209807" name="TX137"/>
              <a:gd fmla="*/ 1824990 h 1841506" name="TY137"/>
              <a:gd fmla="*/ 746047 w 2209807" name="TX138"/>
              <a:gd fmla="*/ 1822450 h 1841506" name="TY138"/>
              <a:gd fmla="*/ 733072 w 2209807" name="TX139"/>
              <a:gd fmla="*/ 1820228 h 1841506" name="TY139"/>
              <a:gd fmla="*/ 720414 w 2209807" name="TX140"/>
              <a:gd fmla="*/ 1817370 h 1841506" name="TY140"/>
              <a:gd fmla="*/ 708705 w 2209807" name="TX141"/>
              <a:gd fmla="*/ 1815148 h 1841506" name="TY141"/>
              <a:gd fmla="*/ 698262 w 2209807" name="TX142"/>
              <a:gd fmla="*/ 1812290 h 1841506" name="TY142"/>
              <a:gd fmla="*/ 687818 w 2209807" name="TX143"/>
              <a:gd fmla="*/ 1809433 h 1841506" name="TY143"/>
              <a:gd fmla="*/ 678641 w 2209807" name="TX144"/>
              <a:gd fmla="*/ 1806575 h 1841506" name="TY144"/>
              <a:gd fmla="*/ 670413 w 2209807" name="TX145"/>
              <a:gd fmla="*/ 1803718 h 1841506" name="TY145"/>
              <a:gd fmla="*/ 662501 w 2209807" name="TX146"/>
              <a:gd fmla="*/ 1800543 h 1841506" name="TY146"/>
              <a:gd fmla="*/ 655539 w 2209807" name="TX147"/>
              <a:gd fmla="*/ 1797685 h 1841506" name="TY147"/>
              <a:gd fmla="*/ 649210 w 2209807" name="TX148"/>
              <a:gd fmla="*/ 1794510 h 1841506" name="TY148"/>
              <a:gd fmla="*/ 643514 w 2209807" name="TX149"/>
              <a:gd fmla="*/ 1791335 h 1841506" name="TY149"/>
              <a:gd fmla="*/ 638450 w 2209807" name="TX150"/>
              <a:gd fmla="*/ 1788160 h 1841506" name="TY150"/>
              <a:gd fmla="*/ 634653 w 2209807" name="TX151"/>
              <a:gd fmla="*/ 1785303 h 1841506" name="TY151"/>
              <a:gd fmla="*/ 631488 w 2209807" name="TX152"/>
              <a:gd fmla="*/ 1782128 h 1841506" name="TY152"/>
              <a:gd fmla="*/ 628640 w 2209807" name="TX153"/>
              <a:gd fmla="*/ 1779270 h 1841506" name="TY153"/>
              <a:gd fmla="*/ 626741 w 2209807" name="TX154"/>
              <a:gd fmla="*/ 1776095 h 1841506" name="TY154"/>
              <a:gd fmla="*/ 626108 w 2209807" name="TX155"/>
              <a:gd fmla="*/ 1772920 h 1841506" name="TY155"/>
              <a:gd fmla="*/ 625475 w 2209807" name="TX156"/>
              <a:gd fmla="*/ 1770063 h 1841506" name="TY156"/>
              <a:gd fmla="*/ 626108 w 2209807" name="TX157"/>
              <a:gd fmla="*/ 1753235 h 1841506" name="TY157"/>
              <a:gd fmla="*/ 626425 w 2209807" name="TX158"/>
              <a:gd fmla="*/ 1741805 h 1841506" name="TY158"/>
              <a:gd fmla="*/ 627690 w 2209807" name="TX159"/>
              <a:gd fmla="*/ 1728470 h 1841506" name="TY159"/>
              <a:gd fmla="*/ 629273 w 2209807" name="TX160"/>
              <a:gd fmla="*/ 1713865 h 1841506" name="TY160"/>
              <a:gd fmla="*/ 631172 w 2209807" name="TX161"/>
              <a:gd fmla="*/ 1698308 h 1841506" name="TY161"/>
              <a:gd fmla="*/ 633703 w 2209807" name="TX162"/>
              <a:gd fmla="*/ 1681798 h 1841506" name="TY162"/>
              <a:gd fmla="*/ 636868 w 2209807" name="TX163"/>
              <a:gd fmla="*/ 1664970 h 1841506" name="TY163"/>
              <a:gd fmla="*/ 640982 w 2209807" name="TX164"/>
              <a:gd fmla="*/ 1648460 h 1841506" name="TY164"/>
              <a:gd fmla="*/ 643197 w 2209807" name="TX165"/>
              <a:gd fmla="*/ 1640205 h 1841506" name="TY165"/>
              <a:gd fmla="*/ 646045 w 2209807" name="TX166"/>
              <a:gd fmla="*/ 1631950 h 1841506" name="TY166"/>
              <a:gd fmla="*/ 648893 w 2209807" name="TX167"/>
              <a:gd fmla="*/ 1624330 h 1841506" name="TY167"/>
              <a:gd fmla="*/ 651425 w 2209807" name="TX168"/>
              <a:gd fmla="*/ 1616393 h 1841506" name="TY168"/>
              <a:gd fmla="*/ 654906 w 2209807" name="TX169"/>
              <a:gd fmla="*/ 1608773 h 1841506" name="TY169"/>
              <a:gd fmla="*/ 658704 w 2209807" name="TX170"/>
              <a:gd fmla="*/ 1601788 h 1841506" name="TY170"/>
              <a:gd fmla="*/ 662185 w 2209807" name="TX171"/>
              <a:gd fmla="*/ 1595120 h 1841506" name="TY171"/>
              <a:gd fmla="*/ 665982 w 2209807" name="TX172"/>
              <a:gd fmla="*/ 1588453 h 1841506" name="TY172"/>
              <a:gd fmla="*/ 670413 w 2209807" name="TX173"/>
              <a:gd fmla="*/ 1582420 h 1841506" name="TY173"/>
              <a:gd fmla="*/ 675160 w 2209807" name="TX174"/>
              <a:gd fmla="*/ 1577023 h 1841506" name="TY174"/>
              <a:gd fmla="*/ 680223 w 2209807" name="TX175"/>
              <a:gd fmla="*/ 1571943 h 1841506" name="TY175"/>
              <a:gd fmla="*/ 685287 w 2209807" name="TX176"/>
              <a:gd fmla="*/ 1567180 h 1841506" name="TY176"/>
              <a:gd fmla="*/ 690667 w 2209807" name="TX177"/>
              <a:gd fmla="*/ 1563053 h 1841506" name="TY177"/>
              <a:gd fmla="*/ 696679 w 2209807" name="TX178"/>
              <a:gd fmla="*/ 1559878 h 1841506" name="TY178"/>
              <a:gd fmla="*/ 709021 w 2209807" name="TX179"/>
              <a:gd fmla="*/ 1554163 h 1841506" name="TY179"/>
              <a:gd fmla="*/ 721680 w 2209807" name="TX180"/>
              <a:gd fmla="*/ 1549083 h 1841506" name="TY180"/>
              <a:gd fmla="*/ 735288 w 2209807" name="TX181"/>
              <a:gd fmla="*/ 1544003 h 1841506" name="TY181"/>
              <a:gd fmla="*/ 749529 w 2209807" name="TX182"/>
              <a:gd fmla="*/ 1538605 h 1841506" name="TY182"/>
              <a:gd fmla="*/ 778960 w 2209807" name="TX183"/>
              <a:gd fmla="*/ 1528763 h 1841506" name="TY183"/>
              <a:gd fmla="*/ 810289 w 2209807" name="TX184"/>
              <a:gd fmla="*/ 1518920 h 1841506" name="TY184"/>
              <a:gd fmla="*/ 843834 w 2209807" name="TX185"/>
              <a:gd fmla="*/ 1508443 h 1841506" name="TY185"/>
              <a:gd fmla="*/ 860607 w 2209807" name="TX186"/>
              <a:gd fmla="*/ 1502410 h 1841506" name="TY186"/>
              <a:gd fmla="*/ 878329 w 2209807" name="TX187"/>
              <a:gd fmla="*/ 1496695 h 1841506" name="TY187"/>
              <a:gd fmla="*/ 896051 w 2209807" name="TX188"/>
              <a:gd fmla="*/ 1490028 h 1841506" name="TY188"/>
              <a:gd fmla="*/ 914089 w 2209807" name="TX189"/>
              <a:gd fmla="*/ 1482725 h 1841506" name="TY189"/>
              <a:gd fmla="*/ 932444 w 2209807" name="TX190"/>
              <a:gd fmla="*/ 1475105 h 1841506" name="TY190"/>
              <a:gd fmla="*/ 951115 w 2209807" name="TX191"/>
              <a:gd fmla="*/ 1466850 h 1841506" name="TY191"/>
              <a:gd fmla="*/ 621190 w 2209807" name="TX193"/>
              <a:gd fmla="*/ 1168400 h 1841506" name="TY193"/>
              <a:gd fmla="*/ 727930 w 2209807" name="TX194"/>
              <a:gd fmla="*/ 1275012 h 1841506" name="TY194"/>
              <a:gd fmla="*/ 765938 w 2209807" name="TX195"/>
              <a:gd fmla="*/ 1236733 h 1841506" name="TY195"/>
              <a:gd fmla="*/ 819150 w 2209807" name="TX196"/>
              <a:gd fmla="*/ 1431925 h 1841506" name="TY196"/>
              <a:gd fmla="*/ 623407 w 2209807" name="TX197"/>
              <a:gd fmla="*/ 1379094 h 1841506" name="TY197"/>
              <a:gd fmla="*/ 662049 w 2209807" name="TX198"/>
              <a:gd fmla="*/ 1340498 h 1841506" name="TY198"/>
              <a:gd fmla="*/ 555625 w 2209807" name="TX199"/>
              <a:gd fmla="*/ 1234202 h 1841506" name="TY199"/>
              <a:gd fmla="*/ 621190 w 2209807" name="TX200"/>
              <a:gd fmla="*/ 1168400 h 1841506" name="TY200"/>
              <a:gd fmla="*/ 1879601 w 2209807" name="TX202"/>
              <a:gd fmla="*/ 971550 h 1841506" name="TY202"/>
              <a:gd fmla="*/ 1826451 w 2209807" name="TX203"/>
              <a:gd fmla="*/ 1166977 h 1841506" name="TY203"/>
              <a:gd fmla="*/ 1788260 w 2209807" name="TX204"/>
              <a:gd fmla="*/ 1128652 h 1841506" name="TY204"/>
              <a:gd fmla="*/ 1681005 w 2209807" name="TX205"/>
              <a:gd fmla="*/ 1235075 h 1841506" name="TY205"/>
              <a:gd fmla="*/ 1642099 w 2209807" name="TX206"/>
              <a:gd fmla="*/ 1196726 h 1841506" name="TY206"/>
              <a:gd fmla="*/ 1679575 w 2209807" name="TX207"/>
              <a:gd fmla="*/ 1234202 h 1841506" name="TY207"/>
              <a:gd fmla="*/ 1572963 w 2209807" name="TX208"/>
              <a:gd fmla="*/ 1340498 h 1841506" name="TY208"/>
              <a:gd fmla="*/ 1611242 w 2209807" name="TX209"/>
              <a:gd fmla="*/ 1379094 h 1841506" name="TY209"/>
              <a:gd fmla="*/ 1416050 w 2209807" name="TX210"/>
              <a:gd fmla="*/ 1431925 h 1841506" name="TY210"/>
              <a:gd fmla="*/ 1468882 w 2209807" name="TX211"/>
              <a:gd fmla="*/ 1236733 h 1841506" name="TY211"/>
              <a:gd fmla="*/ 1507477 w 2209807" name="TX212"/>
              <a:gd fmla="*/ 1275012 h 1841506" name="TY212"/>
              <a:gd fmla="*/ 1613773 w 2209807" name="TX213"/>
              <a:gd fmla="*/ 1168400 h 1841506" name="TY213"/>
              <a:gd fmla="*/ 1614686 w 2209807" name="TX214"/>
              <a:gd fmla="*/ 1169313 h 1841506" name="TY214"/>
              <a:gd fmla="*/ 1721743 w 2209807" name="TX215"/>
              <a:gd fmla="*/ 1062770 h 1841506" name="TY215"/>
              <a:gd fmla="*/ 1683233 w 2209807" name="TX216"/>
              <a:gd fmla="*/ 1024445 h 1841506" name="TY216"/>
              <a:gd fmla="*/ 1879601 w 2209807" name="TX217"/>
              <a:gd fmla="*/ 971550 h 1841506" name="TY217"/>
              <a:gd fmla="*/ 1088550 w 2209807" name="TX219"/>
              <a:gd fmla="*/ 971550 h 1841506" name="TY219"/>
              <a:gd fmla="*/ 1097146 w 2209807" name="TX220"/>
              <a:gd fmla="*/ 971867 h 1841506" name="TY220"/>
              <a:gd fmla="*/ 1106061 w 2209807" name="TX221"/>
              <a:gd fmla="*/ 972818 h 1841506" name="TY221"/>
              <a:gd fmla="*/ 1114975 w 2209807" name="TX222"/>
              <a:gd fmla="*/ 973769 h 1841506" name="TY222"/>
              <a:gd fmla="*/ 1123253 w 2209807" name="TX223"/>
              <a:gd fmla="*/ 975354 h 1841506" name="TY223"/>
              <a:gd fmla="*/ 1131849 w 2209807" name="TX224"/>
              <a:gd fmla="*/ 977889 h 1841506" name="TY224"/>
              <a:gd fmla="*/ 1140126 w 2209807" name="TX225"/>
              <a:gd fmla="*/ 980742 h 1841506" name="TY225"/>
              <a:gd fmla="*/ 1148086 w 2209807" name="TX226"/>
              <a:gd fmla="*/ 983595 h 1841506" name="TY226"/>
              <a:gd fmla="*/ 1155727 w 2209807" name="TX227"/>
              <a:gd fmla="*/ 987398 h 1841506" name="TY227"/>
              <a:gd fmla="*/ 1163686 w 2209807" name="TX228"/>
              <a:gd fmla="*/ 991202 h 1841506" name="TY228"/>
              <a:gd fmla="*/ 1171327 w 2209807" name="TX229"/>
              <a:gd fmla="*/ 995639 h 1841506" name="TY229"/>
              <a:gd fmla="*/ 1178331 w 2209807" name="TX230"/>
              <a:gd fmla="*/ 1000393 h 1841506" name="TY230"/>
              <a:gd fmla="*/ 1185335 w 2209807" name="TX231"/>
              <a:gd fmla="*/ 1005465 h 1841506" name="TY231"/>
              <a:gd fmla="*/ 1192340 w 2209807" name="TX232"/>
              <a:gd fmla="*/ 1010853 h 1841506" name="TY232"/>
              <a:gd fmla="*/ 1199025 w 2209807" name="TX233"/>
              <a:gd fmla="*/ 1016875 h 1841506" name="TY233"/>
              <a:gd fmla="*/ 1205075 w 2209807" name="TX234"/>
              <a:gd fmla="*/ 1022898 h 1841506" name="TY234"/>
              <a:gd fmla="*/ 1211124 w 2209807" name="TX235"/>
              <a:gd fmla="*/ 1029871 h 1841506" name="TY235"/>
              <a:gd fmla="*/ 1217173 w 2209807" name="TX236"/>
              <a:gd fmla="*/ 1036844 h 1841506" name="TY236"/>
              <a:gd fmla="*/ 1222585 w 2209807" name="TX237"/>
              <a:gd fmla="*/ 1043817 h 1841506" name="TY237"/>
              <a:gd fmla="*/ 1227679 w 2209807" name="TX238"/>
              <a:gd fmla="*/ 1051424 h 1841506" name="TY238"/>
              <a:gd fmla="*/ 1232455 w 2209807" name="TX239"/>
              <a:gd fmla="*/ 1059031 h 1841506" name="TY239"/>
              <a:gd fmla="*/ 1236912 w 2209807" name="TX240"/>
              <a:gd fmla="*/ 1066955 h 1841506" name="TY240"/>
              <a:gd fmla="*/ 1241051 w 2209807" name="TX241"/>
              <a:gd fmla="*/ 1075196 h 1841506" name="TY241"/>
              <a:gd fmla="*/ 1245189 w 2209807" name="TX242"/>
              <a:gd fmla="*/ 1084071 h 1841506" name="TY242"/>
              <a:gd fmla="*/ 1248692 w 2209807" name="TX243"/>
              <a:gd fmla="*/ 1092946 h 1841506" name="TY243"/>
              <a:gd fmla="*/ 1251875 w 2209807" name="TX244"/>
              <a:gd fmla="*/ 1102138 h 1841506" name="TY244"/>
              <a:gd fmla="*/ 1254104 w 2209807" name="TX245"/>
              <a:gd fmla="*/ 1111012 h 1841506" name="TY245"/>
              <a:gd fmla="*/ 1256651 w 2209807" name="TX246"/>
              <a:gd fmla="*/ 1120521 h 1841506" name="TY246"/>
              <a:gd fmla="*/ 1258561 w 2209807" name="TX247"/>
              <a:gd fmla="*/ 1130347 h 1841506" name="TY247"/>
              <a:gd fmla="*/ 1260153 w 2209807" name="TX248"/>
              <a:gd fmla="*/ 1139856 h 1841506" name="TY248"/>
              <a:gd fmla="*/ 1261108 w 2209807" name="TX249"/>
              <a:gd fmla="*/ 1149998 h 1841506" name="TY249"/>
              <a:gd fmla="*/ 1262063 w 2209807" name="TX250"/>
              <a:gd fmla="*/ 1159824 h 1841506" name="TY250"/>
              <a:gd fmla="*/ 1262063 w 2209807" name="TX251"/>
              <a:gd fmla="*/ 1169967 h 1841506" name="TY251"/>
              <a:gd fmla="*/ 1261745 w 2209807" name="TX252"/>
              <a:gd fmla="*/ 1182645 h 1841506" name="TY252"/>
              <a:gd fmla="*/ 1260790 w 2209807" name="TX253"/>
              <a:gd fmla="*/ 1195007 h 1841506" name="TY253"/>
              <a:gd fmla="*/ 1259198 w 2209807" name="TX254"/>
              <a:gd fmla="*/ 1208002 h 1841506" name="TY254"/>
              <a:gd fmla="*/ 1257288 w 2209807" name="TX255"/>
              <a:gd fmla="*/ 1220997 h 1841506" name="TY255"/>
              <a:gd fmla="*/ 1254422 w 2209807" name="TX256"/>
              <a:gd fmla="*/ 1233993 h 1841506" name="TY256"/>
              <a:gd fmla="*/ 1251557 w 2209807" name="TX257"/>
              <a:gd fmla="*/ 1247305 h 1841506" name="TY257"/>
              <a:gd fmla="*/ 1247418 w 2209807" name="TX258"/>
              <a:gd fmla="*/ 1260300 h 1841506" name="TY258"/>
              <a:gd fmla="*/ 1242961 w 2209807" name="TX259"/>
              <a:gd fmla="*/ 1273296 h 1841506" name="TY259"/>
              <a:gd fmla="*/ 1238504 w 2209807" name="TX260"/>
              <a:gd fmla="*/ 1286291 h 1841506" name="TY260"/>
              <a:gd fmla="*/ 1232773 w 2209807" name="TX261"/>
              <a:gd fmla="*/ 1298970 h 1841506" name="TY261"/>
              <a:gd fmla="*/ 1227361 w 2209807" name="TX262"/>
              <a:gd fmla="*/ 1311331 h 1841506" name="TY262"/>
              <a:gd fmla="*/ 1220993 w 2209807" name="TX263"/>
              <a:gd fmla="*/ 1323375 h 1841506" name="TY263"/>
              <a:gd fmla="*/ 1214307 w 2209807" name="TX264"/>
              <a:gd fmla="*/ 1335103 h 1841506" name="TY264"/>
              <a:gd fmla="*/ 1207303 w 2209807" name="TX265"/>
              <a:gd fmla="*/ 1346513 h 1841506" name="TY265"/>
              <a:gd fmla="*/ 1199662 w 2209807" name="TX266"/>
              <a:gd fmla="*/ 1357290 h 1841506" name="TY266"/>
              <a:gd fmla="*/ 1192340 w 2209807" name="TX267"/>
              <a:gd fmla="*/ 1367750 h 1841506" name="TY267"/>
              <a:gd fmla="*/ 1192340 w 2209807" name="TX268"/>
              <a:gd fmla="*/ 1437164 h 1841506" name="TY268"/>
              <a:gd fmla="*/ 1178650 w 2209807" name="TX269"/>
              <a:gd fmla="*/ 1451744 h 1841506" name="TY269"/>
              <a:gd fmla="*/ 1164960 w 2209807" name="TX270"/>
              <a:gd fmla="*/ 1466641 h 1841506" name="TY270"/>
              <a:gd fmla="*/ 1148404 w 2209807" name="TX271"/>
              <a:gd fmla="*/ 1483440 h 1841506" name="TY271"/>
              <a:gd fmla="*/ 1139171 w 2209807" name="TX272"/>
              <a:gd fmla="*/ 1492315 h 1841506" name="TY272"/>
              <a:gd fmla="*/ 1130575 w 2209807" name="TX273"/>
              <a:gd fmla="*/ 1500873 h 1841506" name="TY273"/>
              <a:gd fmla="*/ 1121979 w 2209807" name="TX274"/>
              <a:gd fmla="*/ 1508797 h 1841506" name="TY274"/>
              <a:gd fmla="*/ 1113702 w 2209807" name="TX275"/>
              <a:gd fmla="*/ 1515770 h 1841506" name="TY275"/>
              <a:gd fmla="*/ 1105742 w 2209807" name="TX276"/>
              <a:gd fmla="*/ 1521792 h 1841506" name="TY276"/>
              <a:gd fmla="*/ 1099056 w 2209807" name="TX277"/>
              <a:gd fmla="*/ 1526547 h 1841506" name="TY277"/>
              <a:gd fmla="*/ 1095873 w 2209807" name="TX278"/>
              <a:gd fmla="*/ 1527815 h 1841506" name="TY278"/>
              <a:gd fmla="*/ 1093007 w 2209807" name="TX279"/>
              <a:gd fmla="*/ 1529082 h 1841506" name="TY279"/>
              <a:gd fmla="*/ 1090460 w 2209807" name="TX280"/>
              <a:gd fmla="*/ 1530033 h 1841506" name="TY280"/>
              <a:gd fmla="*/ 1088550 w 2209807" name="TX281"/>
              <a:gd fmla="*/ 1530350 h 1841506" name="TY281"/>
              <a:gd fmla="*/ 1086003 w 2209807" name="TX282"/>
              <a:gd fmla="*/ 1530033 h 1841506" name="TY282"/>
              <a:gd fmla="*/ 1083775 w 2209807" name="TX283"/>
              <a:gd fmla="*/ 1529082 h 1841506" name="TY283"/>
              <a:gd fmla="*/ 1080909 w 2209807" name="TX284"/>
              <a:gd fmla="*/ 1527815 h 1841506" name="TY284"/>
              <a:gd fmla="*/ 1077725 w 2209807" name="TX285"/>
              <a:gd fmla="*/ 1526547 h 1841506" name="TY285"/>
              <a:gd fmla="*/ 1070721 w 2209807" name="TX286"/>
              <a:gd fmla="*/ 1521792 h 1841506" name="TY286"/>
              <a:gd fmla="*/ 1063080 w 2209807" name="TX287"/>
              <a:gd fmla="*/ 1515770 h 1841506" name="TY287"/>
              <a:gd fmla="*/ 1054803 w 2209807" name="TX288"/>
              <a:gd fmla="*/ 1508797 h 1841506" name="TY288"/>
              <a:gd fmla="*/ 1046207 w 2209807" name="TX289"/>
              <a:gd fmla="*/ 1500873 h 1841506" name="TY289"/>
              <a:gd fmla="*/ 1036974 w 2209807" name="TX290"/>
              <a:gd fmla="*/ 1492315 h 1841506" name="TY290"/>
              <a:gd fmla="*/ 1028378 w 2209807" name="TX291"/>
              <a:gd fmla="*/ 1483440 h 1841506" name="TY291"/>
              <a:gd fmla="*/ 1011822 w 2209807" name="TX292"/>
              <a:gd fmla="*/ 1466641 h 1841506" name="TY292"/>
              <a:gd fmla="*/ 997496 w 2209807" name="TX293"/>
              <a:gd fmla="*/ 1451744 h 1841506" name="TY293"/>
              <a:gd fmla="*/ 984442 w 2209807" name="TX294"/>
              <a:gd fmla="*/ 1437164 h 1841506" name="TY294"/>
              <a:gd fmla="*/ 984442 w 2209807" name="TX295"/>
              <a:gd fmla="*/ 1367750 h 1841506" name="TY295"/>
              <a:gd fmla="*/ 976801 w 2209807" name="TX296"/>
              <a:gd fmla="*/ 1357290 h 1841506" name="TY296"/>
              <a:gd fmla="*/ 969160 w 2209807" name="TX297"/>
              <a:gd fmla="*/ 1346513 h 1841506" name="TY297"/>
              <a:gd fmla="*/ 962156 w 2209807" name="TX298"/>
              <a:gd fmla="*/ 1335103 h 1841506" name="TY298"/>
              <a:gd fmla="*/ 955789 w 2209807" name="TX299"/>
              <a:gd fmla="*/ 1323375 h 1841506" name="TY299"/>
              <a:gd fmla="*/ 949421 w 2209807" name="TX300"/>
              <a:gd fmla="*/ 1311331 h 1841506" name="TY300"/>
              <a:gd fmla="*/ 943691 w 2209807" name="TX301"/>
              <a:gd fmla="*/ 1298970 h 1841506" name="TY301"/>
              <a:gd fmla="*/ 938278 w 2209807" name="TX302"/>
              <a:gd fmla="*/ 1286291 h 1841506" name="TY302"/>
              <a:gd fmla="*/ 933821 w 2209807" name="TX303"/>
              <a:gd fmla="*/ 1273296 h 1841506" name="TY303"/>
              <a:gd fmla="*/ 929364 w 2209807" name="TX304"/>
              <a:gd fmla="*/ 1260300 h 1841506" name="TY304"/>
              <a:gd fmla="*/ 925543 w 2209807" name="TX305"/>
              <a:gd fmla="*/ 1247305 h 1841506" name="TY305"/>
              <a:gd fmla="*/ 922360 w 2209807" name="TX306"/>
              <a:gd fmla="*/ 1233993 h 1841506" name="TY306"/>
              <a:gd fmla="*/ 919494 w 2209807" name="TX307"/>
              <a:gd fmla="*/ 1220997 h 1841506" name="TY307"/>
              <a:gd fmla="*/ 916947 w 2209807" name="TX308"/>
              <a:gd fmla="*/ 1208002 h 1841506" name="TY308"/>
              <a:gd fmla="*/ 915992 w 2209807" name="TX309"/>
              <a:gd fmla="*/ 1195007 h 1841506" name="TY309"/>
              <a:gd fmla="*/ 914719 w 2209807" name="TX310"/>
              <a:gd fmla="*/ 1182645 h 1841506" name="TY310"/>
              <a:gd fmla="*/ 914400 w 2209807" name="TX311"/>
              <a:gd fmla="*/ 1169967 h 1841506" name="TY311"/>
              <a:gd fmla="*/ 914719 w 2209807" name="TX312"/>
              <a:gd fmla="*/ 1159824 h 1841506" name="TY312"/>
              <a:gd fmla="*/ 915674 w 2209807" name="TX313"/>
              <a:gd fmla="*/ 1149998 h 1841506" name="TY313"/>
              <a:gd fmla="*/ 916310 w 2209807" name="TX314"/>
              <a:gd fmla="*/ 1139856 h 1841506" name="TY314"/>
              <a:gd fmla="*/ 917902 w 2209807" name="TX315"/>
              <a:gd fmla="*/ 1130347 h 1841506" name="TY315"/>
              <a:gd fmla="*/ 919813 w 2209807" name="TX316"/>
              <a:gd fmla="*/ 1120521 h 1841506" name="TY316"/>
              <a:gd fmla="*/ 922360 w 2209807" name="TX317"/>
              <a:gd fmla="*/ 1111012 h 1841506" name="TY317"/>
              <a:gd fmla="*/ 924907 w 2209807" name="TX318"/>
              <a:gd fmla="*/ 1102138 h 1841506" name="TY318"/>
              <a:gd fmla="*/ 928090 w 2209807" name="TX319"/>
              <a:gd fmla="*/ 1092946 h 1841506" name="TY319"/>
              <a:gd fmla="*/ 931592 w 2209807" name="TX320"/>
              <a:gd fmla="*/ 1084071 h 1841506" name="TY320"/>
              <a:gd fmla="*/ 935413 w 2209807" name="TX321"/>
              <a:gd fmla="*/ 1075196 h 1841506" name="TY321"/>
              <a:gd fmla="*/ 939552 w 2209807" name="TX322"/>
              <a:gd fmla="*/ 1066955 h 1841506" name="TY322"/>
              <a:gd fmla="*/ 944327 w 2209807" name="TX323"/>
              <a:gd fmla="*/ 1059031 h 1841506" name="TY323"/>
              <a:gd fmla="*/ 949103 w 2209807" name="TX324"/>
              <a:gd fmla="*/ 1051424 h 1841506" name="TY324"/>
              <a:gd fmla="*/ 954197 w 2209807" name="TX325"/>
              <a:gd fmla="*/ 1043817 h 1841506" name="TY325"/>
              <a:gd fmla="*/ 959609 w 2209807" name="TX326"/>
              <a:gd fmla="*/ 1036844 h 1841506" name="TY326"/>
              <a:gd fmla="*/ 965340 w 2209807" name="TX327"/>
              <a:gd fmla="*/ 1029871 h 1841506" name="TY327"/>
              <a:gd fmla="*/ 971707 w 2209807" name="TX328"/>
              <a:gd fmla="*/ 1022898 h 1841506" name="TY328"/>
              <a:gd fmla="*/ 977756 w 2209807" name="TX329"/>
              <a:gd fmla="*/ 1016875 h 1841506" name="TY329"/>
              <a:gd fmla="*/ 984124 w 2209807" name="TX330"/>
              <a:gd fmla="*/ 1010853 h 1841506" name="TY330"/>
              <a:gd fmla="*/ 991446 w 2209807" name="TX331"/>
              <a:gd fmla="*/ 1005465 h 1841506" name="TY331"/>
              <a:gd fmla="*/ 998132 w 2209807" name="TX332"/>
              <a:gd fmla="*/ 1000393 h 1841506" name="TY332"/>
              <a:gd fmla="*/ 1005455 w 2209807" name="TX333"/>
              <a:gd fmla="*/ 995639 h 1841506" name="TY333"/>
              <a:gd fmla="*/ 1013096 w 2209807" name="TX334"/>
              <a:gd fmla="*/ 991202 h 1841506" name="TY334"/>
              <a:gd fmla="*/ 1020418 w 2209807" name="TX335"/>
              <a:gd fmla="*/ 987398 h 1841506" name="TY335"/>
              <a:gd fmla="*/ 1028378 w 2209807" name="TX336"/>
              <a:gd fmla="*/ 983595 h 1841506" name="TY336"/>
              <a:gd fmla="*/ 1036655 w 2209807" name="TX337"/>
              <a:gd fmla="*/ 980742 h 1841506" name="TY337"/>
              <a:gd fmla="*/ 1044933 w 2209807" name="TX338"/>
              <a:gd fmla="*/ 977889 h 1841506" name="TY338"/>
              <a:gd fmla="*/ 1053211 w 2209807" name="TX339"/>
              <a:gd fmla="*/ 975354 h 1841506" name="TY339"/>
              <a:gd fmla="*/ 1061807 w 2209807" name="TX340"/>
              <a:gd fmla="*/ 973769 h 1841506" name="TY340"/>
              <a:gd fmla="*/ 1070721 w 2209807" name="TX341"/>
              <a:gd fmla="*/ 972818 h 1841506" name="TY341"/>
              <a:gd fmla="*/ 1079317 w 2209807" name="TX342"/>
              <a:gd fmla="*/ 971867 h 1841506" name="TY342"/>
              <a:gd fmla="*/ 1088550 w 2209807" name="TX343"/>
              <a:gd fmla="*/ 971550 h 1841506" name="TY343"/>
              <a:gd fmla="*/ 357188 w 2209807" name="TX345"/>
              <a:gd fmla="*/ 968375 h 1841506" name="TY345"/>
              <a:gd fmla="*/ 553875 w 2209807" name="TX346"/>
              <a:gd fmla="*/ 1021525 h 1841506" name="TY346"/>
              <a:gd fmla="*/ 515047 w 2209807" name="TX347"/>
              <a:gd fmla="*/ 1060035 h 1841506" name="TY347"/>
              <a:gd fmla="*/ 622301 w 2209807" name="TX348"/>
              <a:gd fmla="*/ 1166971 h 1841506" name="TY348"/>
              <a:gd fmla="*/ 556103 w 2209807" name="TX349"/>
              <a:gd fmla="*/ 1233488 h 1841506" name="TY349"/>
              <a:gd fmla="*/ 449166 w 2209807" name="TX350"/>
              <a:gd fmla="*/ 1125915 h 1841506" name="TY350"/>
              <a:gd fmla="*/ 410656 w 2209807" name="TX351"/>
              <a:gd fmla="*/ 1164743 h 1841506" name="TY351"/>
              <a:gd fmla="*/ 357188 w 2209807" name="TX352"/>
              <a:gd fmla="*/ 968375 h 1841506" name="TY352"/>
              <a:gd fmla="*/ 1743409 w 2209807" name="TX354"/>
              <a:gd fmla="*/ 573088 h 1841506" name="TY354"/>
              <a:gd fmla="*/ 1746251 w 2209807" name="TX355"/>
              <a:gd fmla="*/ 573088 h 1841506" name="TY355"/>
              <a:gd fmla="*/ 1749092 w 2209807" name="TX356"/>
              <a:gd fmla="*/ 573088 h 1841506" name="TY356"/>
              <a:gd fmla="*/ 1751618 w 2209807" name="TX357"/>
              <a:gd fmla="*/ 573722 h 1841506" name="TY357"/>
              <a:gd fmla="*/ 1754143 w 2209807" name="TX358"/>
              <a:gd fmla="*/ 575308 h 1841506" name="TY358"/>
              <a:gd fmla="*/ 1756037 w 2209807" name="TX359"/>
              <a:gd fmla="*/ 576894 h 1841506" name="TY359"/>
              <a:gd fmla="*/ 1797394 w 2209807" name="TX360"/>
              <a:gd fmla="*/ 618442 h 1841506" name="TY360"/>
              <a:gd fmla="*/ 1799603 w 2209807" name="TX361"/>
              <a:gd fmla="*/ 620662 h 1841506" name="TY361"/>
              <a:gd fmla="*/ 1800550 w 2209807" name="TX362"/>
              <a:gd fmla="*/ 623199 h 1841506" name="TY362"/>
              <a:gd fmla="*/ 1801498 w 2209807" name="TX363"/>
              <a:gd fmla="*/ 625737 h 1841506" name="TY363"/>
              <a:gd fmla="*/ 1801813 w 2209807" name="TX364"/>
              <a:gd fmla="*/ 628274 h 1841506" name="TY364"/>
              <a:gd fmla="*/ 1801498 w 2209807" name="TX365"/>
              <a:gd fmla="*/ 631128 h 1841506" name="TY365"/>
              <a:gd fmla="*/ 1800550 w 2209807" name="TX366"/>
              <a:gd fmla="*/ 633983 h 1841506" name="TY366"/>
              <a:gd fmla="*/ 1799603 w 2209807" name="TX367"/>
              <a:gd fmla="*/ 636203 h 1841506" name="TY367"/>
              <a:gd fmla="*/ 1797394 w 2209807" name="TX368"/>
              <a:gd fmla="*/ 638740 h 1841506" name="TY368"/>
              <a:gd fmla="*/ 1762983 w 2209807" name="TX369"/>
              <a:gd fmla="*/ 673311 h 1841506" name="TY369"/>
              <a:gd fmla="*/ 1765824 w 2209807" name="TX370"/>
              <a:gd fmla="*/ 680288 h 1841506" name="TY370"/>
              <a:gd fmla="*/ 1768665 w 2209807" name="TX371"/>
              <a:gd fmla="*/ 688217 h 1841506" name="TY371"/>
              <a:gd fmla="*/ 1771191 w 2209807" name="TX372"/>
              <a:gd fmla="*/ 696781 h 1841506" name="TY372"/>
              <a:gd fmla="*/ 1774032 w 2209807" name="TX373"/>
              <a:gd fmla="*/ 706296 h 1841506" name="TY373"/>
              <a:gd fmla="*/ 1776873 w 2209807" name="TX374"/>
              <a:gd fmla="*/ 716445 h 1841506" name="TY374"/>
              <a:gd fmla="*/ 1779083 w 2209807" name="TX375"/>
              <a:gd fmla="*/ 727545 h 1841506" name="TY375"/>
              <a:gd fmla="*/ 1781609 w 2209807" name="TX376"/>
              <a:gd fmla="*/ 739280 h 1841506" name="TY376"/>
              <a:gd fmla="*/ 1783819 w 2209807" name="TX377"/>
              <a:gd fmla="*/ 751333 h 1841506" name="TY377"/>
              <a:gd fmla="*/ 1786344 w 2209807" name="TX378"/>
              <a:gd fmla="*/ 764336 h 1841506" name="TY378"/>
              <a:gd fmla="*/ 1788238 w 2209807" name="TX379"/>
              <a:gd fmla="*/ 778291 h 1841506" name="TY379"/>
              <a:gd fmla="*/ 1789817 w 2209807" name="TX380"/>
              <a:gd fmla="*/ 792246 h 1841506" name="TY380"/>
              <a:gd fmla="*/ 1791711 w 2209807" name="TX381"/>
              <a:gd fmla="*/ 806836 h 1841506" name="TY381"/>
              <a:gd fmla="*/ 1792974 w 2209807" name="TX382"/>
              <a:gd fmla="*/ 821742 h 1841506" name="TY382"/>
              <a:gd fmla="*/ 1793921 w 2209807" name="TX383"/>
              <a:gd fmla="*/ 837600 h 1841506" name="TY383"/>
              <a:gd fmla="*/ 1795184 w 2209807" name="TX384"/>
              <a:gd fmla="*/ 853458 h 1841506" name="TY384"/>
              <a:gd fmla="*/ 1795499 w 2209807" name="TX385"/>
              <a:gd fmla="*/ 869951 h 1841506" name="TY385"/>
              <a:gd fmla="*/ 1697002 w 2209807" name="TX386"/>
              <a:gd fmla="*/ 869951 h 1841506" name="TY386"/>
              <a:gd fmla="*/ 1697634 w 2209807" name="TX387"/>
              <a:gd fmla="*/ 853458 h 1841506" name="TY387"/>
              <a:gd fmla="*/ 1698581 w 2209807" name="TX388"/>
              <a:gd fmla="*/ 837600 h 1841506" name="TY388"/>
              <a:gd fmla="*/ 1699843 w 2209807" name="TX389"/>
              <a:gd fmla="*/ 821742 h 1841506" name="TY389"/>
              <a:gd fmla="*/ 1701106 w 2209807" name="TX390"/>
              <a:gd fmla="*/ 806836 h 1841506" name="TY390"/>
              <a:gd fmla="*/ 1702685 w 2209807" name="TX391"/>
              <a:gd fmla="*/ 792246 h 1841506" name="TY391"/>
              <a:gd fmla="*/ 1704263 w 2209807" name="TX392"/>
              <a:gd fmla="*/ 778291 h 1841506" name="TY392"/>
              <a:gd fmla="*/ 1706789 w 2209807" name="TX393"/>
              <a:gd fmla="*/ 764336 h 1841506" name="TY393"/>
              <a:gd fmla="*/ 1708683 w 2209807" name="TX394"/>
              <a:gd fmla="*/ 751333 h 1841506" name="TY394"/>
              <a:gd fmla="*/ 1710893 w 2209807" name="TX395"/>
              <a:gd fmla="*/ 739280 h 1841506" name="TY395"/>
              <a:gd fmla="*/ 1713418 w 2209807" name="TX396"/>
              <a:gd fmla="*/ 727545 h 1841506" name="TY396"/>
              <a:gd fmla="*/ 1716260 w 2209807" name="TX397"/>
              <a:gd fmla="*/ 716445 h 1841506" name="TY397"/>
              <a:gd fmla="*/ 1718469 w 2209807" name="TX398"/>
              <a:gd fmla="*/ 706296 h 1841506" name="TY398"/>
              <a:gd fmla="*/ 1721311 w 2209807" name="TX399"/>
              <a:gd fmla="*/ 696781 h 1841506" name="TY399"/>
              <a:gd fmla="*/ 1723836 w 2209807" name="TX400"/>
              <a:gd fmla="*/ 688217 h 1841506" name="TY400"/>
              <a:gd fmla="*/ 1726678 w 2209807" name="TX401"/>
              <a:gd fmla="*/ 680288 h 1841506" name="TY401"/>
              <a:gd fmla="*/ 1729519 w 2209807" name="TX402"/>
              <a:gd fmla="*/ 673311 h 1841506" name="TY402"/>
              <a:gd fmla="*/ 1695108 w 2209807" name="TX403"/>
              <a:gd fmla="*/ 638740 h 1841506" name="TY403"/>
              <a:gd fmla="*/ 1692898 w 2209807" name="TX404"/>
              <a:gd fmla="*/ 636203 h 1841506" name="TY404"/>
              <a:gd fmla="*/ 1691951 w 2209807" name="TX405"/>
              <a:gd fmla="*/ 633983 h 1841506" name="TY405"/>
              <a:gd fmla="*/ 1691004 w 2209807" name="TX406"/>
              <a:gd fmla="*/ 631128 h 1841506" name="TY406"/>
              <a:gd fmla="*/ 1690688 w 2209807" name="TX407"/>
              <a:gd fmla="*/ 628274 h 1841506" name="TY407"/>
              <a:gd fmla="*/ 1691004 w 2209807" name="TX408"/>
              <a:gd fmla="*/ 625737 h 1841506" name="TY408"/>
              <a:gd fmla="*/ 1691951 w 2209807" name="TX409"/>
              <a:gd fmla="*/ 623199 h 1841506" name="TY409"/>
              <a:gd fmla="*/ 1692898 w 2209807" name="TX410"/>
              <a:gd fmla="*/ 620662 h 1841506" name="TY410"/>
              <a:gd fmla="*/ 1695108 w 2209807" name="TX411"/>
              <a:gd fmla="*/ 618442 h 1841506" name="TY411"/>
              <a:gd fmla="*/ 1736464 w 2209807" name="TX412"/>
              <a:gd fmla="*/ 576894 h 1841506" name="TY412"/>
              <a:gd fmla="*/ 1738358 w 2209807" name="TX413"/>
              <a:gd fmla="*/ 575308 h 1841506" name="TY413"/>
              <a:gd fmla="*/ 1741200 w 2209807" name="TX414"/>
              <a:gd fmla="*/ 573722 h 1841506" name="TY414"/>
              <a:gd fmla="*/ 1743409 w 2209807" name="TX415"/>
              <a:gd fmla="*/ 573088 h 1841506" name="TY415"/>
              <a:gd fmla="*/ 460709 w 2209807" name="TX417"/>
              <a:gd fmla="*/ 573088 h 1841506" name="TY417"/>
              <a:gd fmla="*/ 463551 w 2209807" name="TX418"/>
              <a:gd fmla="*/ 573088 h 1841506" name="TY418"/>
              <a:gd fmla="*/ 466392 w 2209807" name="TX419"/>
              <a:gd fmla="*/ 573088 h 1841506" name="TY419"/>
              <a:gd fmla="*/ 468602 w 2209807" name="TX420"/>
              <a:gd fmla="*/ 573722 h 1841506" name="TY420"/>
              <a:gd fmla="*/ 471443 w 2209807" name="TX421"/>
              <a:gd fmla="*/ 575308 h 1841506" name="TY421"/>
              <a:gd fmla="*/ 473337 w 2209807" name="TX422"/>
              <a:gd fmla="*/ 576894 h 1841506" name="TY422"/>
              <a:gd fmla="*/ 514694 w 2209807" name="TX423"/>
              <a:gd fmla="*/ 618442 h 1841506" name="TY423"/>
              <a:gd fmla="*/ 516903 w 2209807" name="TX424"/>
              <a:gd fmla="*/ 620662 h 1841506" name="TY424"/>
              <a:gd fmla="*/ 517850 w 2209807" name="TX425"/>
              <a:gd fmla="*/ 623199 h 1841506" name="TY425"/>
              <a:gd fmla="*/ 518798 w 2209807" name="TX426"/>
              <a:gd fmla="*/ 625737 h 1841506" name="TY426"/>
              <a:gd fmla="*/ 519113 w 2209807" name="TX427"/>
              <a:gd fmla="*/ 628274 h 1841506" name="TY427"/>
              <a:gd fmla="*/ 518798 w 2209807" name="TX428"/>
              <a:gd fmla="*/ 631128 h 1841506" name="TY428"/>
              <a:gd fmla="*/ 517850 w 2209807" name="TX429"/>
              <a:gd fmla="*/ 633983 h 1841506" name="TY429"/>
              <a:gd fmla="*/ 516903 w 2209807" name="TX430"/>
              <a:gd fmla="*/ 636203 h 1841506" name="TY430"/>
              <a:gd fmla="*/ 514694 w 2209807" name="TX431"/>
              <a:gd fmla="*/ 638740 h 1841506" name="TY431"/>
              <a:gd fmla="*/ 480283 w 2209807" name="TX432"/>
              <a:gd fmla="*/ 673311 h 1841506" name="TY432"/>
              <a:gd fmla="*/ 483124 w 2209807" name="TX433"/>
              <a:gd fmla="*/ 680288 h 1841506" name="TY433"/>
              <a:gd fmla="*/ 485965 w 2209807" name="TX434"/>
              <a:gd fmla="*/ 688217 h 1841506" name="TY434"/>
              <a:gd fmla="*/ 488491 w 2209807" name="TX435"/>
              <a:gd fmla="*/ 696781 h 1841506" name="TY435"/>
              <a:gd fmla="*/ 491332 w 2209807" name="TX436"/>
              <a:gd fmla="*/ 706296 h 1841506" name="TY436"/>
              <a:gd fmla="*/ 493858 w 2209807" name="TX437"/>
              <a:gd fmla="*/ 716445 h 1841506" name="TY437"/>
              <a:gd fmla="*/ 496383 w 2209807" name="TX438"/>
              <a:gd fmla="*/ 727545 h 1841506" name="TY438"/>
              <a:gd fmla="*/ 498909 w 2209807" name="TX439"/>
              <a:gd fmla="*/ 739280 h 1841506" name="TY439"/>
              <a:gd fmla="*/ 501119 w 2209807" name="TX440"/>
              <a:gd fmla="*/ 751333 h 1841506" name="TY440"/>
              <a:gd fmla="*/ 503013 w 2209807" name="TX441"/>
              <a:gd fmla="*/ 764336 h 1841506" name="TY441"/>
              <a:gd fmla="*/ 505223 w 2209807" name="TX442"/>
              <a:gd fmla="*/ 778291 h 1841506" name="TY442"/>
              <a:gd fmla="*/ 507117 w 2209807" name="TX443"/>
              <a:gd fmla="*/ 792246 h 1841506" name="TY443"/>
              <a:gd fmla="*/ 508695 w 2209807" name="TX444"/>
              <a:gd fmla="*/ 806836 h 1841506" name="TY444"/>
              <a:gd fmla="*/ 510274 w 2209807" name="TX445"/>
              <a:gd fmla="*/ 821742 h 1841506" name="TY445"/>
              <a:gd fmla="*/ 511221 w 2209807" name="TX446"/>
              <a:gd fmla="*/ 837600 h 1841506" name="TY446"/>
              <a:gd fmla="*/ 512168 w 2209807" name="TX447"/>
              <a:gd fmla="*/ 853458 h 1841506" name="TY447"/>
              <a:gd fmla="*/ 512799 w 2209807" name="TX448"/>
              <a:gd fmla="*/ 869951 h 1841506" name="TY448"/>
              <a:gd fmla="*/ 414302 w 2209807" name="TX449"/>
              <a:gd fmla="*/ 869951 h 1841506" name="TY449"/>
              <a:gd fmla="*/ 414618 w 2209807" name="TX450"/>
              <a:gd fmla="*/ 853458 h 1841506" name="TY450"/>
              <a:gd fmla="*/ 415881 w 2209807" name="TX451"/>
              <a:gd fmla="*/ 837600 h 1841506" name="TY451"/>
              <a:gd fmla="*/ 417143 w 2209807" name="TX452"/>
              <a:gd fmla="*/ 821742 h 1841506" name="TY452"/>
              <a:gd fmla="*/ 418091 w 2209807" name="TX453"/>
              <a:gd fmla="*/ 806836 h 1841506" name="TY453"/>
              <a:gd fmla="*/ 419669 w 2209807" name="TX454"/>
              <a:gd fmla="*/ 792246 h 1841506" name="TY454"/>
              <a:gd fmla="*/ 421563 w 2209807" name="TX455"/>
              <a:gd fmla="*/ 778291 h 1841506" name="TY455"/>
              <a:gd fmla="*/ 423773 w 2209807" name="TX456"/>
              <a:gd fmla="*/ 764336 h 1841506" name="TY456"/>
              <a:gd fmla="*/ 425983 w 2209807" name="TX457"/>
              <a:gd fmla="*/ 751333 h 1841506" name="TY457"/>
              <a:gd fmla="*/ 428508 w 2209807" name="TX458"/>
              <a:gd fmla="*/ 739280 h 1841506" name="TY458"/>
              <a:gd fmla="*/ 430718 w 2209807" name="TX459"/>
              <a:gd fmla="*/ 727545 h 1841506" name="TY459"/>
              <a:gd fmla="*/ 432928 w 2209807" name="TX460"/>
              <a:gd fmla="*/ 716445 h 1841506" name="TY460"/>
              <a:gd fmla="*/ 435769 w 2209807" name="TX461"/>
              <a:gd fmla="*/ 706296 h 1841506" name="TY461"/>
              <a:gd fmla="*/ 438611 w 2209807" name="TX462"/>
              <a:gd fmla="*/ 696781 h 1841506" name="TY462"/>
              <a:gd fmla="*/ 441136 w 2209807" name="TX463"/>
              <a:gd fmla="*/ 688217 h 1841506" name="TY463"/>
              <a:gd fmla="*/ 443978 w 2209807" name="TX464"/>
              <a:gd fmla="*/ 680288 h 1841506" name="TY464"/>
              <a:gd fmla="*/ 446819 w 2209807" name="TX465"/>
              <a:gd fmla="*/ 673311 h 1841506" name="TY465"/>
              <a:gd fmla="*/ 412408 w 2209807" name="TX466"/>
              <a:gd fmla="*/ 638740 h 1841506" name="TY466"/>
              <a:gd fmla="*/ 410198 w 2209807" name="TX467"/>
              <a:gd fmla="*/ 636203 h 1841506" name="TY467"/>
              <a:gd fmla="*/ 409251 w 2209807" name="TX468"/>
              <a:gd fmla="*/ 633983 h 1841506" name="TY468"/>
              <a:gd fmla="*/ 408304 w 2209807" name="TX469"/>
              <a:gd fmla="*/ 631128 h 1841506" name="TY469"/>
              <a:gd fmla="*/ 407988 w 2209807" name="TX470"/>
              <a:gd fmla="*/ 628274 h 1841506" name="TY470"/>
              <a:gd fmla="*/ 408304 w 2209807" name="TX471"/>
              <a:gd fmla="*/ 625737 h 1841506" name="TY471"/>
              <a:gd fmla="*/ 409251 w 2209807" name="TX472"/>
              <a:gd fmla="*/ 623199 h 1841506" name="TY472"/>
              <a:gd fmla="*/ 410198 w 2209807" name="TX473"/>
              <a:gd fmla="*/ 620662 h 1841506" name="TY473"/>
              <a:gd fmla="*/ 412408 w 2209807" name="TX474"/>
              <a:gd fmla="*/ 618442 h 1841506" name="TY474"/>
              <a:gd fmla="*/ 453448 w 2209807" name="TX475"/>
              <a:gd fmla="*/ 576894 h 1841506" name="TY475"/>
              <a:gd fmla="*/ 455658 w 2209807" name="TX476"/>
              <a:gd fmla="*/ 575308 h 1841506" name="TY476"/>
              <a:gd fmla="*/ 458184 w 2209807" name="TX477"/>
              <a:gd fmla="*/ 573722 h 1841506" name="TY477"/>
              <a:gd fmla="*/ 460709 w 2209807" name="TX478"/>
              <a:gd fmla="*/ 573088 h 1841506" name="TY478"/>
              <a:gd fmla="*/ 1882559 w 2209807" name="TX480"/>
              <a:gd fmla="*/ 495300 h 1841506" name="TY480"/>
              <a:gd fmla="*/ 1901640 w 2209807" name="TX481"/>
              <a:gd fmla="*/ 504182 h 1841506" name="TY481"/>
              <a:gd fmla="*/ 1919767 w 2209807" name="TX482"/>
              <a:gd fmla="*/ 511479 h 1841506" name="TY482"/>
              <a:gd fmla="*/ 1937894 w 2209807" name="TX483"/>
              <a:gd fmla="*/ 518775 h 1841506" name="TY483"/>
              <a:gd fmla="*/ 1956022 w 2209807" name="TX484"/>
              <a:gd fmla="*/ 525437 h 1841506" name="TY484"/>
              <a:gd fmla="*/ 1973195 w 2209807" name="TX485"/>
              <a:gd fmla="*/ 531464 h 1841506" name="TY485"/>
              <a:gd fmla="*/ 1990686 w 2209807" name="TX486"/>
              <a:gd fmla="*/ 537174 h 1841506" name="TY486"/>
              <a:gd fmla="*/ 2023760 w 2209807" name="TX487"/>
              <a:gd fmla="*/ 547643 h 1841506" name="TY487"/>
              <a:gd fmla="*/ 2055562 w 2209807" name="TX488"/>
              <a:gd fmla="*/ 557477 h 1841506" name="TY488"/>
              <a:gd fmla="*/ 2085138 w 2209807" name="TX489"/>
              <a:gd fmla="*/ 567311 h 1841506" name="TY489"/>
              <a:gd fmla="*/ 2099448 w 2209807" name="TX490"/>
              <a:gd fmla="*/ 572387 h 1841506" name="TY490"/>
              <a:gd fmla="*/ 2112805 w 2209807" name="TX491"/>
              <a:gd fmla="*/ 577780 h 1841506" name="TY491"/>
              <a:gd fmla="*/ 2125844 w 2209807" name="TX492"/>
              <a:gd fmla="*/ 583173 h 1841506" name="TY492"/>
              <a:gd fmla="*/ 2138565 w 2209807" name="TX493"/>
              <a:gd fmla="*/ 588566 h 1841506" name="TY493"/>
              <a:gd fmla="*/ 2144289 w 2209807" name="TX494"/>
              <a:gd fmla="*/ 592055 h 1841506" name="TY494"/>
              <a:gd fmla="*/ 2150014 w 2209807" name="TX495"/>
              <a:gd fmla="*/ 596179 h 1841506" name="TY495"/>
              <a:gd fmla="*/ 2155102 w 2209807" name="TX496"/>
              <a:gd fmla="*/ 600303 h 1841506" name="TY496"/>
              <a:gd fmla="*/ 2159872 w 2209807" name="TX497"/>
              <a:gd fmla="*/ 605696 h 1841506" name="TY497"/>
              <a:gd fmla="*/ 2164642 w 2209807" name="TX498"/>
              <a:gd fmla="*/ 611089 h 1841506" name="TY498"/>
              <a:gd fmla="*/ 2168777 w 2209807" name="TX499"/>
              <a:gd fmla="*/ 616799 h 1841506" name="TY499"/>
              <a:gd fmla="*/ 2173229 w 2209807" name="TX500"/>
              <a:gd fmla="*/ 623778 h 1841506" name="TY500"/>
              <a:gd fmla="*/ 2176727 w 2209807" name="TX501"/>
              <a:gd fmla="*/ 630440 h 1841506" name="TY501"/>
              <a:gd fmla="*/ 2180225 w 2209807" name="TX502"/>
              <a:gd fmla="*/ 637419 h 1841506" name="TY502"/>
              <a:gd fmla="*/ 2183406 w 2209807" name="TX503"/>
              <a:gd fmla="*/ 645033 h 1841506" name="TY503"/>
              <a:gd fmla="*/ 2186586 w 2209807" name="TX504"/>
              <a:gd fmla="*/ 652647 h 1841506" name="TY504"/>
              <a:gd fmla="*/ 2189448 w 2209807" name="TX505"/>
              <a:gd fmla="*/ 660577 h 1841506" name="TY505"/>
              <a:gd fmla="*/ 2191992 w 2209807" name="TX506"/>
              <a:gd fmla="*/ 668825 h 1841506" name="TY506"/>
              <a:gd fmla="*/ 2194218 w 2209807" name="TX507"/>
              <a:gd fmla="*/ 677073 h 1841506" name="TY507"/>
              <a:gd fmla="*/ 2198353 w 2209807" name="TX508"/>
              <a:gd fmla="*/ 693569 h 1841506" name="TY508"/>
              <a:gd fmla="*/ 2201533 w 2209807" name="TX509"/>
              <a:gd fmla="*/ 710065 h 1841506" name="TY509"/>
              <a:gd fmla="*/ 2204395 w 2209807" name="TX510"/>
              <a:gd fmla="*/ 726561 h 1841506" name="TY510"/>
              <a:gd fmla="*/ 2206303 w 2209807" name="TX511"/>
              <a:gd fmla="*/ 742423 h 1841506" name="TY511"/>
              <a:gd fmla="*/ 2207893 w 2209807" name="TX512"/>
              <a:gd fmla="*/ 757016 h 1841506" name="TY512"/>
              <a:gd fmla="*/ 2208529 w 2209807" name="TX513"/>
              <a:gd fmla="*/ 770339 h 1841506" name="TY513"/>
              <a:gd fmla="*/ 2209483 w 2209807" name="TX514"/>
              <a:gd fmla="*/ 781760 h 1841506" name="TY514"/>
              <a:gd fmla="*/ 2209801 w 2209807" name="TX515"/>
              <a:gd fmla="*/ 798573 h 1841506" name="TY515"/>
              <a:gd fmla="*/ 2209483 w 2209807" name="TX516"/>
              <a:gd fmla="*/ 801745 h 1841506" name="TY516"/>
              <a:gd fmla="*/ 2208211 w 2209807" name="TX517"/>
              <a:gd fmla="*/ 804600 h 1841506" name="TY517"/>
              <a:gd fmla="*/ 2206621 w 2209807" name="TX518"/>
              <a:gd fmla="*/ 807773 h 1841506" name="TY518"/>
              <a:gd fmla="*/ 2204077 w 2209807" name="TX519"/>
              <a:gd fmla="*/ 810945 h 1841506" name="TY519"/>
              <a:gd fmla="*/ 2200897 w 2209807" name="TX520"/>
              <a:gd fmla="*/ 814117 h 1841506" name="TY520"/>
              <a:gd fmla="*/ 2196444 w 2209807" name="TX521"/>
              <a:gd fmla="*/ 816655 h 1841506" name="TY521"/>
              <a:gd fmla="*/ 2191674 w 2209807" name="TX522"/>
              <a:gd fmla="*/ 819827 h 1841506" name="TY522"/>
              <a:gd fmla="*/ 2186268 w 2209807" name="TX523"/>
              <a:gd fmla="*/ 823000 h 1841506" name="TY523"/>
              <a:gd fmla="*/ 2179907 w 2209807" name="TX524"/>
              <a:gd fmla="*/ 826172 h 1841506" name="TY524"/>
              <a:gd fmla="*/ 2172911 w 2209807" name="TX525"/>
              <a:gd fmla="*/ 829027 h 1841506" name="TY525"/>
              <a:gd fmla="*/ 2164960 w 2209807" name="TX526"/>
              <a:gd fmla="*/ 832199 h 1841506" name="TY526"/>
              <a:gd fmla="*/ 2156374 w 2209807" name="TX527"/>
              <a:gd fmla="*/ 834737 h 1841506" name="TY527"/>
              <a:gd fmla="*/ 2147151 w 2209807" name="TX528"/>
              <a:gd fmla="*/ 837910 h 1841506" name="TY528"/>
              <a:gd fmla="*/ 2136975 w 2209807" name="TX529"/>
              <a:gd fmla="*/ 840765 h 1841506" name="TY529"/>
              <a:gd fmla="*/ 2125844 w 2209807" name="TX530"/>
              <a:gd fmla="*/ 843620 h 1841506" name="TY530"/>
              <a:gd fmla="*/ 2114395 w 2209807" name="TX531"/>
              <a:gd fmla="*/ 845840 h 1841506" name="TY531"/>
              <a:gd fmla="*/ 2101993 w 2209807" name="TX532"/>
              <a:gd fmla="*/ 848695 h 1841506" name="TY532"/>
              <a:gd fmla="*/ 2088954 w 2209807" name="TX533"/>
              <a:gd fmla="*/ 850916 h 1841506" name="TY533"/>
              <a:gd fmla="*/ 2074643 w 2209807" name="TX534"/>
              <a:gd fmla="*/ 853454 h 1841506" name="TY534"/>
              <a:gd fmla="*/ 2060014 w 2209807" name="TX535"/>
              <a:gd fmla="*/ 855674 h 1841506" name="TY535"/>
              <a:gd fmla="*/ 2044431 w 2209807" name="TX536"/>
              <a:gd fmla="*/ 857578 h 1841506" name="TY536"/>
              <a:gd fmla="*/ 2028212 w 2209807" name="TX537"/>
              <a:gd fmla="*/ 859481 h 1841506" name="TY537"/>
              <a:gd fmla="*/ 1992912 w 2209807" name="TX538"/>
              <a:gd fmla="*/ 863288 h 1841506" name="TY538"/>
              <a:gd fmla="*/ 1954750 w 2209807" name="TX539"/>
              <a:gd fmla="*/ 865826 h 1841506" name="TY539"/>
              <a:gd fmla="*/ 1913407 w 2209807" name="TX540"/>
              <a:gd fmla="*/ 868364 h 1841506" name="TY540"/>
              <a:gd fmla="*/ 1868884 w 2209807" name="TX541"/>
              <a:gd fmla="*/ 869315 h 1841506" name="TY541"/>
              <a:gd fmla="*/ 1820863 w 2209807" name="TX542"/>
              <a:gd fmla="*/ 869950 h 1841506" name="TY542"/>
              <a:gd fmla="*/ 1882559 w 2209807" name="TX543"/>
              <a:gd fmla="*/ 495300 h 1841506" name="TY543"/>
              <a:gd fmla="*/ 1609675 w 2209807" name="TX545"/>
              <a:gd fmla="*/ 495300 h 1841506" name="TY545"/>
              <a:gd fmla="*/ 1671638 w 2209807" name="TX546"/>
              <a:gd fmla="*/ 869950 h 1841506" name="TY546"/>
              <a:gd fmla="*/ 1623339 w 2209807" name="TX547"/>
              <a:gd fmla="*/ 869315 h 1841506" name="TY547"/>
              <a:gd fmla="*/ 1578852 w 2209807" name="TX548"/>
              <a:gd fmla="*/ 868364 h 1841506" name="TY548"/>
              <a:gd fmla="*/ 1537544 w 2209807" name="TX549"/>
              <a:gd fmla="*/ 865826 h 1841506" name="TY549"/>
              <a:gd fmla="*/ 1499412 w 2209807" name="TX550"/>
              <a:gd fmla="*/ 863288 h 1841506" name="TY550"/>
              <a:gd fmla="*/ 1464141 w 2209807" name="TX551"/>
              <a:gd fmla="*/ 859481 h 1841506" name="TY551"/>
              <a:gd fmla="*/ 1448253 w 2209807" name="TX552"/>
              <a:gd fmla="*/ 857578 h 1841506" name="TY552"/>
              <a:gd fmla="*/ 1432365 w 2209807" name="TX553"/>
              <a:gd fmla="*/ 855674 h 1841506" name="TY553"/>
              <a:gd fmla="*/ 1417748 w 2209807" name="TX554"/>
              <a:gd fmla="*/ 853454 h 1841506" name="TY554"/>
              <a:gd fmla="*/ 1403767 w 2209807" name="TX555"/>
              <a:gd fmla="*/ 850916 h 1841506" name="TY555"/>
              <a:gd fmla="*/ 1390739 w 2209807" name="TX556"/>
              <a:gd fmla="*/ 848695 h 1841506" name="TY556"/>
              <a:gd fmla="*/ 1378028 w 2209807" name="TX557"/>
              <a:gd fmla="*/ 845840 h 1841506" name="TY557"/>
              <a:gd fmla="*/ 1366589 w 2209807" name="TX558"/>
              <a:gd fmla="*/ 843620 h 1841506" name="TY558"/>
              <a:gd fmla="*/ 1355467 w 2209807" name="TX559"/>
              <a:gd fmla="*/ 840765 h 1841506" name="TY559"/>
              <a:gd fmla="*/ 1345617 w 2209807" name="TX560"/>
              <a:gd fmla="*/ 837910 h 1841506" name="TY560"/>
              <a:gd fmla="*/ 1336402 w 2209807" name="TX561"/>
              <a:gd fmla="*/ 834737 h 1841506" name="TY561"/>
              <a:gd fmla="*/ 1327504 w 2209807" name="TX562"/>
              <a:gd fmla="*/ 832199 h 1841506" name="TY562"/>
              <a:gd fmla="*/ 1319560 w 2209807" name="TX563"/>
              <a:gd fmla="*/ 829027 h 1841506" name="TY563"/>
              <a:gd fmla="*/ 1312570 w 2209807" name="TX564"/>
              <a:gd fmla="*/ 826172 h 1841506" name="TY564"/>
              <a:gd fmla="*/ 1306214 w 2209807" name="TX565"/>
              <a:gd fmla="*/ 823000 h 1841506" name="TY565"/>
              <a:gd fmla="*/ 1300813 w 2209807" name="TX566"/>
              <a:gd fmla="*/ 819827 h 1841506" name="TY566"/>
              <a:gd fmla="*/ 1296046 w 2209807" name="TX567"/>
              <a:gd fmla="*/ 816655 h 1841506" name="TY567"/>
              <a:gd fmla="*/ 1292233 w 2209807" name="TX568"/>
              <a:gd fmla="*/ 814117 h 1841506" name="TY568"/>
              <a:gd fmla="*/ 1288738 w 2209807" name="TX569"/>
              <a:gd fmla="*/ 810945 h 1841506" name="TY569"/>
              <a:gd fmla="*/ 1286196 w 2209807" name="TX570"/>
              <a:gd fmla="*/ 807773 h 1841506" name="TY570"/>
              <a:gd fmla="*/ 1284289 w 2209807" name="TX571"/>
              <a:gd fmla="*/ 804600 h 1841506" name="TY571"/>
              <a:gd fmla="*/ 1283018 w 2209807" name="TX572"/>
              <a:gd fmla="*/ 801745 h 1841506" name="TY572"/>
              <a:gd fmla="*/ 1282700 w 2209807" name="TX573"/>
              <a:gd fmla="*/ 798573 h 1841506" name="TY573"/>
              <a:gd fmla="*/ 1283018 w 2209807" name="TX574"/>
              <a:gd fmla="*/ 781760 h 1841506" name="TY574"/>
              <a:gd fmla="*/ 1283971 w 2209807" name="TX575"/>
              <a:gd fmla="*/ 770339 h 1841506" name="TY575"/>
              <a:gd fmla="*/ 1284607 w 2209807" name="TX576"/>
              <a:gd fmla="*/ 757016 h 1841506" name="TY576"/>
              <a:gd fmla="*/ 1286196 w 2209807" name="TX577"/>
              <a:gd fmla="*/ 742423 h 1841506" name="TY577"/>
              <a:gd fmla="*/ 1288102 w 2209807" name="TX578"/>
              <a:gd fmla="*/ 726561 h 1841506" name="TY578"/>
              <a:gd fmla="*/ 1290962 w 2209807" name="TX579"/>
              <a:gd fmla="*/ 710065 h 1841506" name="TY579"/>
              <a:gd fmla="*/ 1294140 w 2209807" name="TX580"/>
              <a:gd fmla="*/ 693569 h 1841506" name="TY580"/>
              <a:gd fmla="*/ 1298588 w 2209807" name="TX581"/>
              <a:gd fmla="*/ 677073 h 1841506" name="TY581"/>
              <a:gd fmla="*/ 1300813 w 2209807" name="TX582"/>
              <a:gd fmla="*/ 668825 h 1841506" name="TY582"/>
              <a:gd fmla="*/ 1303037 w 2209807" name="TX583"/>
              <a:gd fmla="*/ 660577 h 1841506" name="TY583"/>
              <a:gd fmla="*/ 1305897 w 2209807" name="TX584"/>
              <a:gd fmla="*/ 652647 h 1841506" name="TY584"/>
              <a:gd fmla="*/ 1309074 w 2209807" name="TX585"/>
              <a:gd fmla="*/ 645033 h 1841506" name="TY585"/>
              <a:gd fmla="*/ 1312252 w 2209807" name="TX586"/>
              <a:gd fmla="*/ 637419 h 1841506" name="TY586"/>
              <a:gd fmla="*/ 1315747 w 2209807" name="TX587"/>
              <a:gd fmla="*/ 630440 h 1841506" name="TY587"/>
              <a:gd fmla="*/ 1319560 w 2209807" name="TX588"/>
              <a:gd fmla="*/ 623778 h 1841506" name="TY588"/>
              <a:gd fmla="*/ 1323691 w 2209807" name="TX589"/>
              <a:gd fmla="*/ 616799 h 1841506" name="TY589"/>
              <a:gd fmla="*/ 1327822 w 2209807" name="TX590"/>
              <a:gd fmla="*/ 611089 h 1841506" name="TY590"/>
              <a:gd fmla="*/ 1332589 w 2209807" name="TX591"/>
              <a:gd fmla="*/ 605696 h 1841506" name="TY591"/>
              <a:gd fmla="*/ 1337355 w 2209807" name="TX592"/>
              <a:gd fmla="*/ 600303 h 1841506" name="TY592"/>
              <a:gd fmla="*/ 1342439 w 2209807" name="TX593"/>
              <a:gd fmla="*/ 596179 h 1841506" name="TY593"/>
              <a:gd fmla="*/ 1348477 w 2209807" name="TX594"/>
              <a:gd fmla="*/ 592055 h 1841506" name="TY594"/>
              <a:gd fmla="*/ 1353878 w 2209807" name="TX595"/>
              <a:gd fmla="*/ 588566 h 1841506" name="TY595"/>
              <a:gd fmla="*/ 1366589 w 2209807" name="TX596"/>
              <a:gd fmla="*/ 583173 h 1841506" name="TY596"/>
              <a:gd fmla="*/ 1379617 w 2209807" name="TX597"/>
              <a:gd fmla="*/ 577780 h 1841506" name="TY597"/>
              <a:gd fmla="*/ 1392963 w 2209807" name="TX598"/>
              <a:gd fmla="*/ 572387 h 1841506" name="TY598"/>
              <a:gd fmla="*/ 1407262 w 2209807" name="TX599"/>
              <a:gd fmla="*/ 567311 h 1841506" name="TY599"/>
              <a:gd fmla="*/ 1436814 w 2209807" name="TX600"/>
              <a:gd fmla="*/ 557477 h 1841506" name="TY600"/>
              <a:gd fmla="*/ 1468590 w 2209807" name="TX601"/>
              <a:gd fmla="*/ 547643 h 1841506" name="TY601"/>
              <a:gd fmla="*/ 1501637 w 2209807" name="TX602"/>
              <a:gd fmla="*/ 537174 h 1841506" name="TY602"/>
              <a:gd fmla="*/ 1519114 w 2209807" name="TX603"/>
              <a:gd fmla="*/ 531464 h 1841506" name="TY603"/>
              <a:gd fmla="*/ 1536273 w 2209807" name="TX604"/>
              <a:gd fmla="*/ 525437 h 1841506" name="TY604"/>
              <a:gd fmla="*/ 1554067 w 2209807" name="TX605"/>
              <a:gd fmla="*/ 518775 h 1841506" name="TY605"/>
              <a:gd fmla="*/ 1572497 w 2209807" name="TX606"/>
              <a:gd fmla="*/ 511479 h 1841506" name="TY606"/>
              <a:gd fmla="*/ 1590609 w 2209807" name="TX607"/>
              <a:gd fmla="*/ 504182 h 1841506" name="TY607"/>
              <a:gd fmla="*/ 1609675 w 2209807" name="TX608"/>
              <a:gd fmla="*/ 495300 h 1841506" name="TY608"/>
              <a:gd fmla="*/ 599859 w 2209807" name="TX610"/>
              <a:gd fmla="*/ 495300 h 1841506" name="TY610"/>
              <a:gd fmla="*/ 618622 w 2209807" name="TX611"/>
              <a:gd fmla="*/ 504182 h 1841506" name="TY611"/>
              <a:gd fmla="*/ 637067 w 2209807" name="TX612"/>
              <a:gd fmla="*/ 511479 h 1841506" name="TY612"/>
              <a:gd fmla="*/ 655194 w 2209807" name="TX613"/>
              <a:gd fmla="*/ 518775 h 1841506" name="TY613"/>
              <a:gd fmla="*/ 673004 w 2209807" name="TX614"/>
              <a:gd fmla="*/ 525437 h 1841506" name="TY614"/>
              <a:gd fmla="*/ 690495 w 2209807" name="TX615"/>
              <a:gd fmla="*/ 531464 h 1841506" name="TY615"/>
              <a:gd fmla="*/ 707986 w 2209807" name="TX616"/>
              <a:gd fmla="*/ 537174 h 1841506" name="TY616"/>
              <a:gd fmla="*/ 741060 w 2209807" name="TX617"/>
              <a:gd fmla="*/ 547643 h 1841506" name="TY617"/>
              <a:gd fmla="*/ 772544 w 2209807" name="TX618"/>
              <a:gd fmla="*/ 557477 h 1841506" name="TY618"/>
              <a:gd fmla="*/ 802438 w 2209807" name="TX619"/>
              <a:gd fmla="*/ 567311 h 1841506" name="TY619"/>
              <a:gd fmla="*/ 816748 w 2209807" name="TX620"/>
              <a:gd fmla="*/ 572387 h 1841506" name="TY620"/>
              <a:gd fmla="*/ 830105 w 2209807" name="TX621"/>
              <a:gd fmla="*/ 577780 h 1841506" name="TY621"/>
              <a:gd fmla="*/ 843144 w 2209807" name="TX622"/>
              <a:gd fmla="*/ 583173 h 1841506" name="TY622"/>
              <a:gd fmla="*/ 855547 w 2209807" name="TX623"/>
              <a:gd fmla="*/ 588566 h 1841506" name="TY623"/>
              <a:gd fmla="*/ 861271 w 2209807" name="TX624"/>
              <a:gd fmla="*/ 592055 h 1841506" name="TY624"/>
              <a:gd fmla="*/ 866996 w 2209807" name="TX625"/>
              <a:gd fmla="*/ 596179 h 1841506" name="TY625"/>
              <a:gd fmla="*/ 872402 w 2209807" name="TX626"/>
              <a:gd fmla="*/ 600303 h 1841506" name="TY626"/>
              <a:gd fmla="*/ 877172 w 2209807" name="TX627"/>
              <a:gd fmla="*/ 605696 h 1841506" name="TY627"/>
              <a:gd fmla="*/ 881942 w 2209807" name="TX628"/>
              <a:gd fmla="*/ 611089 h 1841506" name="TY628"/>
              <a:gd fmla="*/ 886077 w 2209807" name="TX629"/>
              <a:gd fmla="*/ 616799 h 1841506" name="TY629"/>
              <a:gd fmla="*/ 890211 w 2209807" name="TX630"/>
              <a:gd fmla="*/ 623778 h 1841506" name="TY630"/>
              <a:gd fmla="*/ 894027 w 2209807" name="TX631"/>
              <a:gd fmla="*/ 630440 h 1841506" name="TY631"/>
              <a:gd fmla="*/ 897525 w 2209807" name="TX632"/>
              <a:gd fmla="*/ 637419 h 1841506" name="TY632"/>
              <a:gd fmla="*/ 900706 w 2209807" name="TX633"/>
              <a:gd fmla="*/ 645033 h 1841506" name="TY633"/>
              <a:gd fmla="*/ 903886 w 2209807" name="TX634"/>
              <a:gd fmla="*/ 652647 h 1841506" name="TY634"/>
              <a:gd fmla="*/ 906748 w 2209807" name="TX635"/>
              <a:gd fmla="*/ 660577 h 1841506" name="TY635"/>
              <a:gd fmla="*/ 908974 w 2209807" name="TX636"/>
              <a:gd fmla="*/ 668825 h 1841506" name="TY636"/>
              <a:gd fmla="*/ 911518 w 2209807" name="TX637"/>
              <a:gd fmla="*/ 677073 h 1841506" name="TY637"/>
              <a:gd fmla="*/ 915653 w 2209807" name="TX638"/>
              <a:gd fmla="*/ 693569 h 1841506" name="TY638"/>
              <a:gd fmla="*/ 918833 w 2209807" name="TX639"/>
              <a:gd fmla="*/ 710065 h 1841506" name="TY639"/>
              <a:gd fmla="*/ 921695 w 2209807" name="TX640"/>
              <a:gd fmla="*/ 726561 h 1841506" name="TY640"/>
              <a:gd fmla="*/ 923603 w 2209807" name="TX641"/>
              <a:gd fmla="*/ 742423 h 1841506" name="TY641"/>
              <a:gd fmla="*/ 924875 w 2209807" name="TX642"/>
              <a:gd fmla="*/ 757016 h 1841506" name="TY642"/>
              <a:gd fmla="*/ 926147 w 2209807" name="TX643"/>
              <a:gd fmla="*/ 770339 h 1841506" name="TY643"/>
              <a:gd fmla="*/ 926783 w 2209807" name="TX644"/>
              <a:gd fmla="*/ 781760 h 1841506" name="TY644"/>
              <a:gd fmla="*/ 927101 w 2209807" name="TX645"/>
              <a:gd fmla="*/ 798573 h 1841506" name="TY645"/>
              <a:gd fmla="*/ 926783 w 2209807" name="TX646"/>
              <a:gd fmla="*/ 801745 h 1841506" name="TY646"/>
              <a:gd fmla="*/ 925511 w 2209807" name="TX647"/>
              <a:gd fmla="*/ 804600 h 1841506" name="TY647"/>
              <a:gd fmla="*/ 923603 w 2209807" name="TX648"/>
              <a:gd fmla="*/ 807773 h 1841506" name="TY648"/>
              <a:gd fmla="*/ 921377 w 2209807" name="TX649"/>
              <a:gd fmla="*/ 810945 h 1841506" name="TY649"/>
              <a:gd fmla="*/ 917561 w 2209807" name="TX650"/>
              <a:gd fmla="*/ 814117 h 1841506" name="TY650"/>
              <a:gd fmla="*/ 913744 w 2209807" name="TX651"/>
              <a:gd fmla="*/ 816655 h 1841506" name="TY651"/>
              <a:gd fmla="*/ 908974 w 2209807" name="TX652"/>
              <a:gd fmla="*/ 819827 h 1841506" name="TY652"/>
              <a:gd fmla="*/ 903568 w 2209807" name="TX653"/>
              <a:gd fmla="*/ 823000 h 1841506" name="TY653"/>
              <a:gd fmla="*/ 897207 w 2209807" name="TX654"/>
              <a:gd fmla="*/ 826172 h 1841506" name="TY654"/>
              <a:gd fmla="*/ 890211 w 2209807" name="TX655"/>
              <a:gd fmla="*/ 829027 h 1841506" name="TY655"/>
              <a:gd fmla="*/ 882260 w 2209807" name="TX656"/>
              <a:gd fmla="*/ 832199 h 1841506" name="TY656"/>
              <a:gd fmla="*/ 873674 w 2209807" name="TX657"/>
              <a:gd fmla="*/ 834737 h 1841506" name="TY657"/>
              <a:gd fmla="*/ 864133 w 2209807" name="TX658"/>
              <a:gd fmla="*/ 837910 h 1841506" name="TY658"/>
              <a:gd fmla="*/ 854275 w 2209807" name="TX659"/>
              <a:gd fmla="*/ 840765 h 1841506" name="TY659"/>
              <a:gd fmla="*/ 843144 w 2209807" name="TX660"/>
              <a:gd fmla="*/ 843620 h 1841506" name="TY660"/>
              <a:gd fmla="*/ 831377 w 2209807" name="TX661"/>
              <a:gd fmla="*/ 845840 h 1841506" name="TY661"/>
              <a:gd fmla="*/ 819293 w 2209807" name="TX662"/>
              <a:gd fmla="*/ 848695 h 1841506" name="TY662"/>
              <a:gd fmla="*/ 805618 w 2209807" name="TX663"/>
              <a:gd fmla="*/ 850916 h 1841506" name="TY663"/>
              <a:gd fmla="*/ 791943 w 2209807" name="TX664"/>
              <a:gd fmla="*/ 853454 h 1841506" name="TY664"/>
              <a:gd fmla="*/ 776996 w 2209807" name="TX665"/>
              <a:gd fmla="*/ 855674 h 1841506" name="TY665"/>
              <a:gd fmla="*/ 761731 w 2209807" name="TX666"/>
              <a:gd fmla="*/ 857578 h 1841506" name="TY666"/>
              <a:gd fmla="*/ 745512 w 2209807" name="TX667"/>
              <a:gd fmla="*/ 859481 h 1841506" name="TY667"/>
              <a:gd fmla="*/ 710212 w 2209807" name="TX668"/>
              <a:gd fmla="*/ 863288 h 1841506" name="TY668"/>
              <a:gd fmla="*/ 672050 w 2209807" name="TX669"/>
              <a:gd fmla="*/ 865826 h 1841506" name="TY669"/>
              <a:gd fmla="*/ 630707 w 2209807" name="TX670"/>
              <a:gd fmla="*/ 868364 h 1841506" name="TY670"/>
              <a:gd fmla="*/ 586184 w 2209807" name="TX671"/>
              <a:gd fmla="*/ 869315 h 1841506" name="TY671"/>
              <a:gd fmla="*/ 538163 w 2209807" name="TX672"/>
              <a:gd fmla="*/ 869950 h 1841506" name="TY672"/>
              <a:gd fmla="*/ 599859 w 2209807" name="TX673"/>
              <a:gd fmla="*/ 495300 h 1841506" name="TY673"/>
              <a:gd fmla="*/ 326975 w 2209807" name="TX675"/>
              <a:gd fmla="*/ 495300 h 1841506" name="TY675"/>
              <a:gd fmla="*/ 388938 w 2209807" name="TX676"/>
              <a:gd fmla="*/ 869950 h 1841506" name="TY676"/>
              <a:gd fmla="*/ 340638 w 2209807" name="TX677"/>
              <a:gd fmla="*/ 869315 h 1841506" name="TY677"/>
              <a:gd fmla="*/ 296152 w 2209807" name="TX678"/>
              <a:gd fmla="*/ 868364 h 1841506" name="TY678"/>
              <a:gd fmla="*/ 254843 w 2209807" name="TX679"/>
              <a:gd fmla="*/ 865826 h 1841506" name="TY679"/>
              <a:gd fmla="*/ 216712 w 2209807" name="TX680"/>
              <a:gd fmla="*/ 863288 h 1841506" name="TY680"/>
              <a:gd fmla="*/ 181441 w 2209807" name="TX681"/>
              <a:gd fmla="*/ 859481 h 1841506" name="TY681"/>
              <a:gd fmla="*/ 165553 w 2209807" name="TX682"/>
              <a:gd fmla="*/ 857578 h 1841506" name="TY682"/>
              <a:gd fmla="*/ 149665 w 2209807" name="TX683"/>
              <a:gd fmla="*/ 855674 h 1841506" name="TY683"/>
              <a:gd fmla="*/ 135048 w 2209807" name="TX684"/>
              <a:gd fmla="*/ 853454 h 1841506" name="TY684"/>
              <a:gd fmla="*/ 121066 w 2209807" name="TX685"/>
              <a:gd fmla="*/ 850916 h 1841506" name="TY685"/>
              <a:gd fmla="*/ 108038 w 2209807" name="TX686"/>
              <a:gd fmla="*/ 848695 h 1841506" name="TY686"/>
              <a:gd fmla="*/ 95328 w 2209807" name="TX687"/>
              <a:gd fmla="*/ 845840 h 1841506" name="TY687"/>
              <a:gd fmla="*/ 83888 w 2209807" name="TX688"/>
              <a:gd fmla="*/ 843620 h 1841506" name="TY688"/>
              <a:gd fmla="*/ 72767 w 2209807" name="TX689"/>
              <a:gd fmla="*/ 840765 h 1841506" name="TY689"/>
              <a:gd fmla="*/ 62916 w 2209807" name="TX690"/>
              <a:gd fmla="*/ 837910 h 1841506" name="TY690"/>
              <a:gd fmla="*/ 53701 w 2209807" name="TX691"/>
              <a:gd fmla="*/ 834737 h 1841506" name="TY691"/>
              <a:gd fmla="*/ 44804 w 2209807" name="TX692"/>
              <a:gd fmla="*/ 832199 h 1841506" name="TY692"/>
              <a:gd fmla="*/ 36860 w 2209807" name="TX693"/>
              <a:gd fmla="*/ 829027 h 1841506" name="TY693"/>
              <a:gd fmla="*/ 29869 w 2209807" name="TX694"/>
              <a:gd fmla="*/ 826172 h 1841506" name="TY694"/>
              <a:gd fmla="*/ 23514 w 2209807" name="TX695"/>
              <a:gd fmla="*/ 823000 h 1841506" name="TY695"/>
              <a:gd fmla="*/ 18112 w 2209807" name="TX696"/>
              <a:gd fmla="*/ 819827 h 1841506" name="TY696"/>
              <a:gd fmla="*/ 13346 w 2209807" name="TX697"/>
              <a:gd fmla="*/ 816655 h 1841506" name="TY697"/>
              <a:gd fmla="*/ 9533 w 2209807" name="TX698"/>
              <a:gd fmla="*/ 814117 h 1841506" name="TY698"/>
              <a:gd fmla="*/ 6037 w 2209807" name="TX699"/>
              <a:gd fmla="*/ 810945 h 1841506" name="TY699"/>
              <a:gd fmla="*/ 3495 w 2209807" name="TX700"/>
              <a:gd fmla="*/ 807773 h 1841506" name="TY700"/>
              <a:gd fmla="*/ 1589 w 2209807" name="TX701"/>
              <a:gd fmla="*/ 804600 h 1841506" name="TY701"/>
              <a:gd fmla="*/ 318 w 2209807" name="TX702"/>
              <a:gd fmla="*/ 801745 h 1841506" name="TY702"/>
              <a:gd fmla="*/ 0 w 2209807" name="TX703"/>
              <a:gd fmla="*/ 798573 h 1841506" name="TY703"/>
              <a:gd fmla="*/ 318 w 2209807" name="TX704"/>
              <a:gd fmla="*/ 781760 h 1841506" name="TY704"/>
              <a:gd fmla="*/ 1271 w 2209807" name="TX705"/>
              <a:gd fmla="*/ 770339 h 1841506" name="TY705"/>
              <a:gd fmla="*/ 1906 w 2209807" name="TX706"/>
              <a:gd fmla="*/ 757016 h 1841506" name="TY706"/>
              <a:gd fmla="*/ 3495 w 2209807" name="TX707"/>
              <a:gd fmla="*/ 742423 h 1841506" name="TY707"/>
              <a:gd fmla="*/ 5402 w 2209807" name="TX708"/>
              <a:gd fmla="*/ 726561 h 1841506" name="TY708"/>
              <a:gd fmla="*/ 8262 w 2209807" name="TX709"/>
              <a:gd fmla="*/ 710065 h 1841506" name="TY709"/>
              <a:gd fmla="*/ 11439 w 2209807" name="TX710"/>
              <a:gd fmla="*/ 693569 h 1841506" name="TY710"/>
              <a:gd fmla="*/ 15888 w 2209807" name="TX711"/>
              <a:gd fmla="*/ 677073 h 1841506" name="TY711"/>
              <a:gd fmla="*/ 18112 w 2209807" name="TX712"/>
              <a:gd fmla="*/ 668825 h 1841506" name="TY712"/>
              <a:gd fmla="*/ 20336 w 2209807" name="TX713"/>
              <a:gd fmla="*/ 660577 h 1841506" name="TY713"/>
              <a:gd fmla="*/ 23196 w 2209807" name="TX714"/>
              <a:gd fmla="*/ 652647 h 1841506" name="TY714"/>
              <a:gd fmla="*/ 26374 w 2209807" name="TX715"/>
              <a:gd fmla="*/ 645033 h 1841506" name="TY715"/>
              <a:gd fmla="*/ 29551 w 2209807" name="TX716"/>
              <a:gd fmla="*/ 637419 h 1841506" name="TY716"/>
              <a:gd fmla="*/ 33047 w 2209807" name="TX717"/>
              <a:gd fmla="*/ 630440 h 1841506" name="TY717"/>
              <a:gd fmla="*/ 36860 w 2209807" name="TX718"/>
              <a:gd fmla="*/ 623778 h 1841506" name="TY718"/>
              <a:gd fmla="*/ 40991 w 2209807" name="TX719"/>
              <a:gd fmla="*/ 616799 h 1841506" name="TY719"/>
              <a:gd fmla="*/ 45439 w 2209807" name="TX720"/>
              <a:gd fmla="*/ 611089 h 1841506" name="TY720"/>
              <a:gd fmla="*/ 49888 w 2209807" name="TX721"/>
              <a:gd fmla="*/ 605696 h 1841506" name="TY721"/>
              <a:gd fmla="*/ 54654 w 2209807" name="TX722"/>
              <a:gd fmla="*/ 600303 h 1841506" name="TY722"/>
              <a:gd fmla="*/ 59739 w 2209807" name="TX723"/>
              <a:gd fmla="*/ 596179 h 1841506" name="TY723"/>
              <a:gd fmla="*/ 65458 w 2209807" name="TX724"/>
              <a:gd fmla="*/ 592055 h 1841506" name="TY724"/>
              <a:gd fmla="*/ 71178 w 2209807" name="TX725"/>
              <a:gd fmla="*/ 588566 h 1841506" name="TY725"/>
              <a:gd fmla="*/ 83888 w 2209807" name="TX726"/>
              <a:gd fmla="*/ 583173 h 1841506" name="TY726"/>
              <a:gd fmla="*/ 96916 w 2209807" name="TX727"/>
              <a:gd fmla="*/ 577780 h 1841506" name="TY727"/>
              <a:gd fmla="*/ 110262 w 2209807" name="TX728"/>
              <a:gd fmla="*/ 572387 h 1841506" name="TY728"/>
              <a:gd fmla="*/ 124562 w 2209807" name="TX729"/>
              <a:gd fmla="*/ 567311 h 1841506" name="TY729"/>
              <a:gd fmla="*/ 154113 w 2209807" name="TX730"/>
              <a:gd fmla="*/ 557477 h 1841506" name="TY730"/>
              <a:gd fmla="*/ 185571 w 2209807" name="TX731"/>
              <a:gd fmla="*/ 547643 h 1841506" name="TY731"/>
              <a:gd fmla="*/ 218936 w 2209807" name="TX732"/>
              <a:gd fmla="*/ 537174 h 1841506" name="TY732"/>
              <a:gd fmla="*/ 236413 w 2209807" name="TX733"/>
              <a:gd fmla="*/ 531464 h 1841506" name="TY733"/>
              <a:gd fmla="*/ 253572 w 2209807" name="TX734"/>
              <a:gd fmla="*/ 525437 h 1841506" name="TY734"/>
              <a:gd fmla="*/ 271367 w 2209807" name="TX735"/>
              <a:gd fmla="*/ 518775 h 1841506" name="TY735"/>
              <a:gd fmla="*/ 289797 w 2209807" name="TX736"/>
              <a:gd fmla="*/ 511479 h 1841506" name="TY736"/>
              <a:gd fmla="*/ 307909 w 2209807" name="TX737"/>
              <a:gd fmla="*/ 504182 h 1841506" name="TY737"/>
              <a:gd fmla="*/ 326975 w 2209807" name="TX738"/>
              <a:gd fmla="*/ 495300 h 1841506" name="TY738"/>
              <a:gd fmla="*/ 937138 w 2209807" name="TX740"/>
              <a:gd fmla="*/ 268288 h 1841506" name="TY740"/>
              <a:gd fmla="*/ 937138 w 2209807" name="TX741"/>
              <a:gd fmla="*/ 322495 h 1841506" name="TY741"/>
              <a:gd fmla="*/ 1089026 w 2209807" name="TX742"/>
              <a:gd fmla="*/ 322495 h 1841506" name="TY742"/>
              <a:gd fmla="*/ 1089026 w 2209807" name="TX743"/>
              <a:gd fmla="*/ 324082 h 1841506" name="TY743"/>
              <a:gd fmla="*/ 1240155 w 2209807" name="TX744"/>
              <a:gd fmla="*/ 324082 h 1841506" name="TY744"/>
              <a:gd fmla="*/ 1240155 w 2209807" name="TX745"/>
              <a:gd fmla="*/ 269875 h 1841506" name="TY745"/>
              <a:gd fmla="*/ 1416050 w 2209807" name="TX746"/>
              <a:gd fmla="*/ 370998 h 1841506" name="TY746"/>
              <a:gd fmla="*/ 1240155 w 2209807" name="TX747"/>
              <a:gd fmla="*/ 471488 h 1841506" name="TY747"/>
              <a:gd fmla="*/ 1240155 w 2209807" name="TX748"/>
              <a:gd fmla="*/ 417281 h 1841506" name="TY748"/>
              <a:gd fmla="*/ 1089025 w 2209807" name="TX749"/>
              <a:gd fmla="*/ 417281 h 1841506" name="TY749"/>
              <a:gd fmla="*/ 1089025 w 2209807" name="TX750"/>
              <a:gd fmla="*/ 415694 h 1841506" name="TY750"/>
              <a:gd fmla="*/ 937138 w 2209807" name="TX751"/>
              <a:gd fmla="*/ 415694 h 1841506" name="TY751"/>
              <a:gd fmla="*/ 937138 w 2209807" name="TX752"/>
              <a:gd fmla="*/ 469901 h 1841506" name="TY752"/>
              <a:gd fmla="*/ 760413 w 2209807" name="TX753"/>
              <a:gd fmla="*/ 369411 h 1841506" name="TY753"/>
              <a:gd fmla="*/ 937138 w 2209807" name="TX754"/>
              <a:gd fmla="*/ 268288 h 1841506" name="TY754"/>
              <a:gd fmla="*/ 1745616 w 2209807" name="TX756"/>
              <a:gd fmla="*/ 0 h 1841506" name="TY756"/>
              <a:gd fmla="*/ 1754840 w 2209807" name="TX757"/>
              <a:gd fmla="*/ 318 h 1841506" name="TY757"/>
              <a:gd fmla="*/ 1763428 w 2209807" name="TX758"/>
              <a:gd fmla="*/ 1271 h 1841506" name="TY758"/>
              <a:gd fmla="*/ 1772017 w 2209807" name="TX759"/>
              <a:gd fmla="*/ 2225 h 1841506" name="TY759"/>
              <a:gd fmla="*/ 1780605 w 2209807" name="TX760"/>
              <a:gd fmla="*/ 3814 h 1841506" name="TY760"/>
              <a:gd fmla="*/ 1788875 w 2209807" name="TX761"/>
              <a:gd fmla="*/ 6357 h 1841506" name="TY761"/>
              <a:gd fmla="*/ 1797145 w 2209807" name="TX762"/>
              <a:gd fmla="*/ 8900 h 1841506" name="TY762"/>
              <a:gd fmla="*/ 1805415 w 2209807" name="TX763"/>
              <a:gd fmla="*/ 12079 h 1841506" name="TY763"/>
              <a:gd fmla="*/ 1813367 w 2209807" name="TX764"/>
              <a:gd fmla="*/ 15575 h 1841506" name="TY764"/>
              <a:gd fmla="*/ 1821001 w 2209807" name="TX765"/>
              <a:gd fmla="*/ 19707 h 1841506" name="TY765"/>
              <a:gd fmla="*/ 1828317 w 2209807" name="TX766"/>
              <a:gd fmla="*/ 23839 h 1841506" name="TY766"/>
              <a:gd fmla="*/ 1835633 w 2209807" name="TX767"/>
              <a:gd fmla="*/ 28607 h 1841506" name="TY767"/>
              <a:gd fmla="*/ 1842631 w 2209807" name="TX768"/>
              <a:gd fmla="*/ 33693 h 1841506" name="TY768"/>
              <a:gd fmla="*/ 1849628 w 2209807" name="TX769"/>
              <a:gd fmla="*/ 39415 h 1841506" name="TY769"/>
              <a:gd fmla="*/ 1855990 w 2209807" name="TX770"/>
              <a:gd fmla="*/ 45772 h 1841506" name="TY770"/>
              <a:gd fmla="*/ 1862352 w 2209807" name="TX771"/>
              <a:gd fmla="*/ 51493 h 1841506" name="TY771"/>
              <a:gd fmla="*/ 1868713 w 2209807" name="TX772"/>
              <a:gd fmla="*/ 58168 h 1841506" name="TY772"/>
              <a:gd fmla="*/ 1874121 w 2209807" name="TX773"/>
              <a:gd fmla="*/ 65479 h 1841506" name="TY773"/>
              <a:gd fmla="*/ 1879846 w 2209807" name="TX774"/>
              <a:gd fmla="*/ 72472 h 1841506" name="TY774"/>
              <a:gd fmla="*/ 1884935 w 2209807" name="TX775"/>
              <a:gd fmla="*/ 79783 h 1841506" name="TY775"/>
              <a:gd fmla="*/ 1889707 w 2209807" name="TX776"/>
              <a:gd fmla="*/ 87729 h 1841506" name="TY776"/>
              <a:gd fmla="*/ 1894160 w 2209807" name="TX777"/>
              <a:gd fmla="*/ 95994 h 1841506" name="TY777"/>
              <a:gd fmla="*/ 1898295 w 2209807" name="TX778"/>
              <a:gd fmla="*/ 104258 h 1841506" name="TY778"/>
              <a:gd fmla="*/ 1902112 w 2209807" name="TX779"/>
              <a:gd fmla="*/ 113158 h 1841506" name="TY779"/>
              <a:gd fmla="*/ 1905611 w 2209807" name="TX780"/>
              <a:gd fmla="*/ 121740 h 1841506" name="TY780"/>
              <a:gd fmla="*/ 1908792 w 2209807" name="TX781"/>
              <a:gd fmla="*/ 130641 h 1841506" name="TY781"/>
              <a:gd fmla="*/ 1911654 w 2209807" name="TX782"/>
              <a:gd fmla="*/ 139858 h 1841506" name="TY782"/>
              <a:gd fmla="*/ 1913881 w 2209807" name="TX783"/>
              <a:gd fmla="*/ 149394 h 1841506" name="TY783"/>
              <a:gd fmla="*/ 1915471 w 2209807" name="TX784"/>
              <a:gd fmla="*/ 159248 h 1841506" name="TY784"/>
              <a:gd fmla="*/ 1917062 w 2209807" name="TX785"/>
              <a:gd fmla="*/ 169102 h 1841506" name="TY785"/>
              <a:gd fmla="*/ 1918334 w 2209807" name="TX786"/>
              <a:gd fmla="*/ 178955 h 1841506" name="TY786"/>
              <a:gd fmla="*/ 1919288 w 2209807" name="TX787"/>
              <a:gd fmla="*/ 189127 h 1841506" name="TY787"/>
              <a:gd fmla="*/ 1919288 w 2209807" name="TX788"/>
              <a:gd fmla="*/ 199298 h 1841506" name="TY788"/>
              <a:gd fmla="*/ 1919288 w 2209807" name="TX789"/>
              <a:gd fmla="*/ 211695 h 1841506" name="TY789"/>
              <a:gd fmla="*/ 1918016 w 2209807" name="TX790"/>
              <a:gd fmla="*/ 224091 h 1841506" name="TY790"/>
              <a:gd fmla="*/ 1916426 w 2209807" name="TX791"/>
              <a:gd fmla="*/ 237124 h 1841506" name="TY791"/>
              <a:gd fmla="*/ 1914517 w 2209807" name="TX792"/>
              <a:gd fmla="*/ 250156 h 1841506" name="TY792"/>
              <a:gd fmla="*/ 1911654 w 2209807" name="TX793"/>
              <a:gd fmla="*/ 263188 h 1841506" name="TY793"/>
              <a:gd fmla="*/ 1908473 w 2209807" name="TX794"/>
              <a:gd fmla="*/ 276538 h 1841506" name="TY794"/>
              <a:gd fmla="*/ 1904656 w 2209807" name="TX795"/>
              <a:gd fmla="*/ 289571 h 1841506" name="TY795"/>
              <a:gd fmla="*/ 1900203 w 2209807" name="TX796"/>
              <a:gd fmla="*/ 302603 h 1841506" name="TY796"/>
              <a:gd fmla="*/ 1895432 w 2209807" name="TX797"/>
              <a:gd fmla="*/ 315635 h 1841506" name="TY797"/>
              <a:gd fmla="*/ 1890025 w 2209807" name="TX798"/>
              <a:gd fmla="*/ 328350 h 1841506" name="TY798"/>
              <a:gd fmla="*/ 1884299 w 2209807" name="TX799"/>
              <a:gd fmla="*/ 340746 h 1841506" name="TY799"/>
              <a:gd fmla="*/ 1878256 w 2209807" name="TX800"/>
              <a:gd fmla="*/ 353143 h 1841506" name="TY800"/>
              <a:gd fmla="*/ 1871576 w 2209807" name="TX801"/>
              <a:gd fmla="*/ 364904 h 1841506" name="TY801"/>
              <a:gd fmla="*/ 1864260 w 2209807" name="TX802"/>
              <a:gd fmla="*/ 376347 h 1841506" name="TY802"/>
              <a:gd fmla="*/ 1857262 w 2209807" name="TX803"/>
              <a:gd fmla="*/ 386836 h 1841506" name="TY803"/>
              <a:gd fmla="*/ 1849310 w 2209807" name="TX804"/>
              <a:gd fmla="*/ 397008 h 1841506" name="TY804"/>
              <a:gd fmla="*/ 1849310 w 2209807" name="TX805"/>
              <a:gd fmla="*/ 466937 h 1841506" name="TY805"/>
              <a:gd fmla="*/ 1835951 w 2209807" name="TX806"/>
              <a:gd fmla="*/ 481558 h 1841506" name="TY806"/>
              <a:gd fmla="*/ 1822273 w 2209807" name="TX807"/>
              <a:gd fmla="*/ 496498 h 1841506" name="TY807"/>
              <a:gd fmla="*/ 1805415 w 2209807" name="TX808"/>
              <a:gd fmla="*/ 513662 h 1841506" name="TY808"/>
              <a:gd fmla="*/ 1796827 w 2209807" name="TX809"/>
              <a:gd fmla="*/ 522562 h 1841506" name="TY809"/>
              <a:gd fmla="*/ 1787921 w 2209807" name="TX810"/>
              <a:gd fmla="*/ 530827 h 1841506" name="TY810"/>
              <a:gd fmla="*/ 1779014 w 2209807" name="TX811"/>
              <a:gd fmla="*/ 538773 h 1841506" name="TY811"/>
              <a:gd fmla="*/ 1770744 w 2209807" name="TX812"/>
              <a:gd fmla="*/ 545766 h 1841506" name="TY812"/>
              <a:gd fmla="*/ 1763428 w 2209807" name="TX813"/>
              <a:gd fmla="*/ 551488 h 1841506" name="TY813"/>
              <a:gd fmla="*/ 1756431 w 2209807" name="TX814"/>
              <a:gd fmla="*/ 556256 h 1841506" name="TY814"/>
              <a:gd fmla="*/ 1753250 w 2209807" name="TX815"/>
              <a:gd fmla="*/ 557845 h 1841506" name="TY815"/>
              <a:gd fmla="*/ 1750387 w 2209807" name="TX816"/>
              <a:gd fmla="*/ 559116 h 1841506" name="TY816"/>
              <a:gd fmla="*/ 1747842 w 2209807" name="TX817"/>
              <a:gd fmla="*/ 559752 h 1841506" name="TY817"/>
              <a:gd fmla="*/ 1745616 w 2209807" name="TX818"/>
              <a:gd fmla="*/ 560388 h 1841506" name="TY818"/>
              <a:gd fmla="*/ 1743707 w 2209807" name="TX819"/>
              <a:gd fmla="*/ 559752 h 1841506" name="TY819"/>
              <a:gd fmla="*/ 1740845 w 2209807" name="TX820"/>
              <a:gd fmla="*/ 559116 h 1841506" name="TY820"/>
              <a:gd fmla="*/ 1737982 w 2209807" name="TX821"/>
              <a:gd fmla="*/ 557845 h 1841506" name="TY821"/>
              <a:gd fmla="*/ 1735119 w 2209807" name="TX822"/>
              <a:gd fmla="*/ 556256 h 1841506" name="TY822"/>
              <a:gd fmla="*/ 1728439 w 2209807" name="TX823"/>
              <a:gd fmla="*/ 551488 h 1841506" name="TY823"/>
              <a:gd fmla="*/ 1720487 w 2209807" name="TX824"/>
              <a:gd fmla="*/ 545766 h 1841506" name="TY824"/>
              <a:gd fmla="*/ 1712217 w 2209807" name="TX825"/>
              <a:gd fmla="*/ 538773 h 1841506" name="TY825"/>
              <a:gd fmla="*/ 1703311 w 2209807" name="TX826"/>
              <a:gd fmla="*/ 530827 h 1841506" name="TY826"/>
              <a:gd fmla="*/ 1694723 w 2209807" name="TX827"/>
              <a:gd fmla="*/ 522562 h 1841506" name="TY827"/>
              <a:gd fmla="*/ 1685816 w 2209807" name="TX828"/>
              <a:gd fmla="*/ 513662 h 1841506" name="TY828"/>
              <a:gd fmla="*/ 1669276 w 2209807" name="TX829"/>
              <a:gd fmla="*/ 496498 h 1841506" name="TY829"/>
              <a:gd fmla="*/ 1655281 w 2209807" name="TX830"/>
              <a:gd fmla="*/ 481558 h 1841506" name="TY830"/>
              <a:gd fmla="*/ 1641921 w 2209807" name="TX831"/>
              <a:gd fmla="*/ 466937 h 1841506" name="TY831"/>
              <a:gd fmla="*/ 1641921 w 2209807" name="TX832"/>
              <a:gd fmla="*/ 397008 h 1841506" name="TY832"/>
              <a:gd fmla="*/ 1634287 w 2209807" name="TX833"/>
              <a:gd fmla="*/ 386836 h 1841506" name="TY833"/>
              <a:gd fmla="*/ 1626971 w 2209807" name="TX834"/>
              <a:gd fmla="*/ 376347 h 1841506" name="TY834"/>
              <a:gd fmla="*/ 1619974 w 2209807" name="TX835"/>
              <a:gd fmla="*/ 364904 h 1841506" name="TY835"/>
              <a:gd fmla="*/ 1613294 w 2209807" name="TX836"/>
              <a:gd fmla="*/ 353143 h 1841506" name="TY836"/>
              <a:gd fmla="*/ 1606932 w 2209807" name="TX837"/>
              <a:gd fmla="*/ 340746 h 1841506" name="TY837"/>
              <a:gd fmla="*/ 1601207 w 2209807" name="TX838"/>
              <a:gd fmla="*/ 328350 h 1841506" name="TY838"/>
              <a:gd fmla="*/ 1595799 w 2209807" name="TX839"/>
              <a:gd fmla="*/ 315635 h 1841506" name="TY839"/>
              <a:gd fmla="*/ 1591028 w 2209807" name="TX840"/>
              <a:gd fmla="*/ 302603 h 1841506" name="TY840"/>
              <a:gd fmla="*/ 1586575 w 2209807" name="TX841"/>
              <a:gd fmla="*/ 289571 h 1841506" name="TY841"/>
              <a:gd fmla="*/ 1582758 w 2209807" name="TX842"/>
              <a:gd fmla="*/ 276538 h 1841506" name="TY842"/>
              <a:gd fmla="*/ 1579577 w 2209807" name="TX843"/>
              <a:gd fmla="*/ 263188 h 1841506" name="TY843"/>
              <a:gd fmla="*/ 1576715 w 2209807" name="TX844"/>
              <a:gd fmla="*/ 250156 h 1841506" name="TY844"/>
              <a:gd fmla="*/ 1574806 w 2209807" name="TX845"/>
              <a:gd fmla="*/ 237124 h 1841506" name="TY845"/>
              <a:gd fmla="*/ 1573216 w 2209807" name="TX846"/>
              <a:gd fmla="*/ 224091 h 1841506" name="TY846"/>
              <a:gd fmla="*/ 1572261 w 2209807" name="TX847"/>
              <a:gd fmla="*/ 211695 h 1841506" name="TY847"/>
              <a:gd fmla="*/ 1571625 w 2209807" name="TX848"/>
              <a:gd fmla="*/ 199298 h 1841506" name="TY848"/>
              <a:gd fmla="*/ 1572261 w 2209807" name="TX849"/>
              <a:gd fmla="*/ 189127 h 1841506" name="TY849"/>
              <a:gd fmla="*/ 1572898 w 2209807" name="TX850"/>
              <a:gd fmla="*/ 178955 h 1841506" name="TY850"/>
              <a:gd fmla="*/ 1574170 w 2209807" name="TX851"/>
              <a:gd fmla="*/ 169102 h 1841506" name="TY851"/>
              <a:gd fmla="*/ 1575442 w 2209807" name="TX852"/>
              <a:gd fmla="*/ 159248 h 1841506" name="TY852"/>
              <a:gd fmla="*/ 1577351 w 2209807" name="TX853"/>
              <a:gd fmla="*/ 149394 h 1841506" name="TY853"/>
              <a:gd fmla="*/ 1579577 w 2209807" name="TX854"/>
              <a:gd fmla="*/ 139858 h 1841506" name="TY854"/>
              <a:gd fmla="*/ 1582440 w 2209807" name="TX855"/>
              <a:gd fmla="*/ 130641 h 1841506" name="TY855"/>
              <a:gd fmla="*/ 1585621 w 2209807" name="TX856"/>
              <a:gd fmla="*/ 121740 h 1841506" name="TY856"/>
              <a:gd fmla="*/ 1589120 w 2209807" name="TX857"/>
              <a:gd fmla="*/ 113158 h 1841506" name="TY857"/>
              <a:gd fmla="*/ 1592937 w 2209807" name="TX858"/>
              <a:gd fmla="*/ 104258 h 1841506" name="TY858"/>
              <a:gd fmla="*/ 1597072 w 2209807" name="TX859"/>
              <a:gd fmla="*/ 95994 h 1841506" name="TY859"/>
              <a:gd fmla="*/ 1601843 w 2209807" name="TX860"/>
              <a:gd fmla="*/ 87729 h 1841506" name="TY860"/>
              <a:gd fmla="*/ 1606296 w 2209807" name="TX861"/>
              <a:gd fmla="*/ 79783 h 1841506" name="TY861"/>
              <a:gd fmla="*/ 1611704 w 2209807" name="TX862"/>
              <a:gd fmla="*/ 72472 h 1841506" name="TY862"/>
              <a:gd fmla="*/ 1617111 w 2209807" name="TX863"/>
              <a:gd fmla="*/ 65479 h 1841506" name="TY863"/>
              <a:gd fmla="*/ 1623154 w 2209807" name="TX864"/>
              <a:gd fmla="*/ 58168 h 1841506" name="TY864"/>
              <a:gd fmla="*/ 1628880 w 2209807" name="TX865"/>
              <a:gd fmla="*/ 51493 h 1841506" name="TY865"/>
              <a:gd fmla="*/ 1635242 w 2209807" name="TX866"/>
              <a:gd fmla="*/ 45772 h 1841506" name="TY866"/>
              <a:gd fmla="*/ 1641603 w 2209807" name="TX867"/>
              <a:gd fmla="*/ 39415 h 1841506" name="TY867"/>
              <a:gd fmla="*/ 1648601 w 2209807" name="TX868"/>
              <a:gd fmla="*/ 33693 h 1841506" name="TY868"/>
              <a:gd fmla="*/ 1655599 w 2209807" name="TX869"/>
              <a:gd fmla="*/ 28607 h 1841506" name="TY869"/>
              <a:gd fmla="*/ 1662915 w 2209807" name="TX870"/>
              <a:gd fmla="*/ 23839 h 1841506" name="TY870"/>
              <a:gd fmla="*/ 1670230 w 2209807" name="TX871"/>
              <a:gd fmla="*/ 19707 h 1841506" name="TY871"/>
              <a:gd fmla="*/ 1678183 w 2209807" name="TX872"/>
              <a:gd fmla="*/ 15575 h 1841506" name="TY872"/>
              <a:gd fmla="*/ 1686135 w 2209807" name="TX873"/>
              <a:gd fmla="*/ 12079 h 1841506" name="TY873"/>
              <a:gd fmla="*/ 1694087 w 2209807" name="TX874"/>
              <a:gd fmla="*/ 8900 h 1841506" name="TY874"/>
              <a:gd fmla="*/ 1702357 w 2209807" name="TX875"/>
              <a:gd fmla="*/ 6357 h 1841506" name="TY875"/>
              <a:gd fmla="*/ 1710627 w 2209807" name="TX876"/>
              <a:gd fmla="*/ 3814 h 1841506" name="TY876"/>
              <a:gd fmla="*/ 1719215 w 2209807" name="TX877"/>
              <a:gd fmla="*/ 2225 h 1841506" name="TY877"/>
              <a:gd fmla="*/ 1727803 w 2209807" name="TX878"/>
              <a:gd fmla="*/ 1271 h 1841506" name="TY878"/>
              <a:gd fmla="*/ 1736710 w 2209807" name="TX879"/>
              <a:gd fmla="*/ 318 h 1841506" name="TY879"/>
              <a:gd fmla="*/ 1745616 w 2209807" name="TX880"/>
              <a:gd fmla="*/ 0 h 1841506" name="TY880"/>
              <a:gd fmla="*/ 463709 w 2209807" name="TX882"/>
              <a:gd fmla="*/ 0 h 1841506" name="TY882"/>
              <a:gd fmla="*/ 472258 w 2209807" name="TX883"/>
              <a:gd fmla="*/ 318 h 1841506" name="TY883"/>
              <a:gd fmla="*/ 481440 w 2209807" name="TX884"/>
              <a:gd fmla="*/ 1271 h 1841506" name="TY884"/>
              <a:gd fmla="*/ 489989 w 2209807" name="TX885"/>
              <a:gd fmla="*/ 2225 h 1841506" name="TY885"/>
              <a:gd fmla="*/ 498538 w 2209807" name="TX886"/>
              <a:gd fmla="*/ 3814 h 1841506" name="TY886"/>
              <a:gd fmla="*/ 506771 w 2209807" name="TX887"/>
              <a:gd fmla="*/ 6357 h 1841506" name="TY887"/>
              <a:gd fmla="*/ 515003 w 2209807" name="TX888"/>
              <a:gd fmla="*/ 8900 h 1841506" name="TY888"/>
              <a:gd fmla="*/ 522919 w 2209807" name="TX889"/>
              <a:gd fmla="*/ 12079 h 1841506" name="TY889"/>
              <a:gd fmla="*/ 530834 w 2209807" name="TX890"/>
              <a:gd fmla="*/ 15575 h 1841506" name="TY890"/>
              <a:gd fmla="*/ 538750 w 2209807" name="TX891"/>
              <a:gd fmla="*/ 19707 h 1841506" name="TY891"/>
              <a:gd fmla="*/ 546032 w 2209807" name="TX892"/>
              <a:gd fmla="*/ 23839 h 1841506" name="TY892"/>
              <a:gd fmla="*/ 553315 w 2209807" name="TX893"/>
              <a:gd fmla="*/ 28607 h 1841506" name="TY893"/>
              <a:gd fmla="*/ 560281 w 2209807" name="TX894"/>
              <a:gd fmla="*/ 33693 h 1841506" name="TY894"/>
              <a:gd fmla="*/ 566930 w 2209807" name="TX895"/>
              <a:gd fmla="*/ 39415 h 1841506" name="TY895"/>
              <a:gd fmla="*/ 573579 w 2209807" name="TX896"/>
              <a:gd fmla="*/ 45772 h 1841506" name="TY896"/>
              <a:gd fmla="*/ 579912 w 2209807" name="TX897"/>
              <a:gd fmla="*/ 51493 h 1841506" name="TY897"/>
              <a:gd fmla="*/ 585928 w 2209807" name="TX898"/>
              <a:gd fmla="*/ 58168 h 1841506" name="TY898"/>
              <a:gd fmla="*/ 591627 w 2209807" name="TX899"/>
              <a:gd fmla="*/ 65479 h 1841506" name="TY899"/>
              <a:gd fmla="*/ 597326 w 2209807" name="TX900"/>
              <a:gd fmla="*/ 72472 h 1841506" name="TY900"/>
              <a:gd fmla="*/ 602392 w 2209807" name="TX901"/>
              <a:gd fmla="*/ 79783 h 1841506" name="TY901"/>
              <a:gd fmla="*/ 607142 w 2209807" name="TX902"/>
              <a:gd fmla="*/ 87729 h 1841506" name="TY902"/>
              <a:gd fmla="*/ 611575 w 2209807" name="TX903"/>
              <a:gd fmla="*/ 95994 h 1841506" name="TY903"/>
              <a:gd fmla="*/ 615691 w 2209807" name="TX904"/>
              <a:gd fmla="*/ 104258 h 1841506" name="TY904"/>
              <a:gd fmla="*/ 619490 w 2209807" name="TX905"/>
              <a:gd fmla="*/ 113158 h 1841506" name="TY905"/>
              <a:gd fmla="*/ 622973 w 2209807" name="TX906"/>
              <a:gd fmla="*/ 121740 h 1841506" name="TY906"/>
              <a:gd fmla="*/ 626139 w 2209807" name="TX907"/>
              <a:gd fmla="*/ 130641 h 1841506" name="TY907"/>
              <a:gd fmla="*/ 628989 w 2209807" name="TX908"/>
              <a:gd fmla="*/ 139858 h 1841506" name="TY908"/>
              <a:gd fmla="*/ 631206 w 2209807" name="TX909"/>
              <a:gd fmla="*/ 149394 h 1841506" name="TY909"/>
              <a:gd fmla="*/ 632789 w 2209807" name="TX910"/>
              <a:gd fmla="*/ 159248 h 1841506" name="TY910"/>
              <a:gd fmla="*/ 634372 w 2209807" name="TX911"/>
              <a:gd fmla="*/ 169102 h 1841506" name="TY911"/>
              <a:gd fmla="*/ 635638 w 2209807" name="TX912"/>
              <a:gd fmla="*/ 178955 h 1841506" name="TY912"/>
              <a:gd fmla="*/ 636588 w 2209807" name="TX913"/>
              <a:gd fmla="*/ 189127 h 1841506" name="TY913"/>
              <a:gd fmla="*/ 636588 w 2209807" name="TX914"/>
              <a:gd fmla="*/ 199298 h 1841506" name="TY914"/>
              <a:gd fmla="*/ 636588 w 2209807" name="TX915"/>
              <a:gd fmla="*/ 211695 h 1841506" name="TY915"/>
              <a:gd fmla="*/ 635322 w 2209807" name="TX916"/>
              <a:gd fmla="*/ 224091 h 1841506" name="TY916"/>
              <a:gd fmla="*/ 633739 w 2209807" name="TX917"/>
              <a:gd fmla="*/ 237124 h 1841506" name="TY917"/>
              <a:gd fmla="*/ 631839 w 2209807" name="TX918"/>
              <a:gd fmla="*/ 250156 h 1841506" name="TY918"/>
              <a:gd fmla="*/ 628989 w 2209807" name="TX919"/>
              <a:gd fmla="*/ 263188 h 1841506" name="TY919"/>
              <a:gd fmla="*/ 625823 w 2209807" name="TX920"/>
              <a:gd fmla="*/ 276538 h 1841506" name="TY920"/>
              <a:gd fmla="*/ 622023 w 2209807" name="TX921"/>
              <a:gd fmla="*/ 289571 h 1841506" name="TY921"/>
              <a:gd fmla="*/ 617591 w 2209807" name="TX922"/>
              <a:gd fmla="*/ 302603 h 1841506" name="TY922"/>
              <a:gd fmla="*/ 612841 w 2209807" name="TX923"/>
              <a:gd fmla="*/ 315635 h 1841506" name="TY923"/>
              <a:gd fmla="*/ 607458 w 2209807" name="TX924"/>
              <a:gd fmla="*/ 328350 h 1841506" name="TY924"/>
              <a:gd fmla="*/ 601759 w 2209807" name="TX925"/>
              <a:gd fmla="*/ 340746 h 1841506" name="TY925"/>
              <a:gd fmla="*/ 595743 w 2209807" name="TX926"/>
              <a:gd fmla="*/ 353143 h 1841506" name="TY926"/>
              <a:gd fmla="*/ 589094 w 2209807" name="TX927"/>
              <a:gd fmla="*/ 364904 h 1841506" name="TY927"/>
              <a:gd fmla="*/ 581811 w 2209807" name="TX928"/>
              <a:gd fmla="*/ 376347 h 1841506" name="TY928"/>
              <a:gd fmla="*/ 574529 w 2209807" name="TX929"/>
              <a:gd fmla="*/ 386836 h 1841506" name="TY929"/>
              <a:gd fmla="*/ 566930 w 2209807" name="TX930"/>
              <a:gd fmla="*/ 397008 h 1841506" name="TY930"/>
              <a:gd fmla="*/ 566930 w 2209807" name="TX931"/>
              <a:gd fmla="*/ 466937 h 1841506" name="TY931"/>
              <a:gd fmla="*/ 553632 w 2209807" name="TX932"/>
              <a:gd fmla="*/ 481558 h 1841506" name="TY932"/>
              <a:gd fmla="*/ 540017 w 2209807" name="TX933"/>
              <a:gd fmla="*/ 496498 h 1841506" name="TY933"/>
              <a:gd fmla="*/ 523552 w 2209807" name="TX934"/>
              <a:gd fmla="*/ 513662 h 1841506" name="TY934"/>
              <a:gd fmla="*/ 514370 w 2209807" name="TX935"/>
              <a:gd fmla="*/ 522562 h 1841506" name="TY935"/>
              <a:gd fmla="*/ 505821 w 2209807" name="TX936"/>
              <a:gd fmla="*/ 530827 h 1841506" name="TY936"/>
              <a:gd fmla="*/ 496955 w 2209807" name="TX937"/>
              <a:gd fmla="*/ 538773 h 1841506" name="TY937"/>
              <a:gd fmla="*/ 488723 w 2209807" name="TX938"/>
              <a:gd fmla="*/ 545766 h 1841506" name="TY938"/>
              <a:gd fmla="*/ 481124 w 2209807" name="TX939"/>
              <a:gd fmla="*/ 551488 h 1841506" name="TY939"/>
              <a:gd fmla="*/ 474474 w 2209807" name="TX940"/>
              <a:gd fmla="*/ 556256 h 1841506" name="TY940"/>
              <a:gd fmla="*/ 471308 w 2209807" name="TX941"/>
              <a:gd fmla="*/ 557845 h 1841506" name="TY941"/>
              <a:gd fmla="*/ 468458 w 2209807" name="TX942"/>
              <a:gd fmla="*/ 559116 h 1841506" name="TY942"/>
              <a:gd fmla="*/ 465609 w 2209807" name="TX943"/>
              <a:gd fmla="*/ 559752 h 1841506" name="TY943"/>
              <a:gd fmla="*/ 463709 w 2209807" name="TX944"/>
              <a:gd fmla="*/ 560388 h 1841506" name="TY944"/>
              <a:gd fmla="*/ 461493 w 2209807" name="TX945"/>
              <a:gd fmla="*/ 559752 h 1841506" name="TY945"/>
              <a:gd fmla="*/ 458960 w 2209807" name="TX946"/>
              <a:gd fmla="*/ 559116 h 1841506" name="TY946"/>
              <a:gd fmla="*/ 456427 w 2209807" name="TX947"/>
              <a:gd fmla="*/ 557845 h 1841506" name="TY947"/>
              <a:gd fmla="*/ 453260 w 2209807" name="TX948"/>
              <a:gd fmla="*/ 556256 h 1841506" name="TY948"/>
              <a:gd fmla="*/ 445978 w 2209807" name="TX949"/>
              <a:gd fmla="*/ 551488 h 1841506" name="TY949"/>
              <a:gd fmla="*/ 438695 w 2209807" name="TX950"/>
              <a:gd fmla="*/ 545766 h 1841506" name="TY950"/>
              <a:gd fmla="*/ 430463 w 2209807" name="TX951"/>
              <a:gd fmla="*/ 538773 h 1841506" name="TY951"/>
              <a:gd fmla="*/ 421597 w 2209807" name="TX952"/>
              <a:gd fmla="*/ 530827 h 1841506" name="TY952"/>
              <a:gd fmla="*/ 412732 w 2209807" name="TX953"/>
              <a:gd fmla="*/ 522562 h 1841506" name="TY953"/>
              <a:gd fmla="*/ 404183 w 2209807" name="TX954"/>
              <a:gd fmla="*/ 513662 h 1841506" name="TY954"/>
              <a:gd fmla="*/ 387718 w 2209807" name="TX955"/>
              <a:gd fmla="*/ 496498 h 1841506" name="TY955"/>
              <a:gd fmla="*/ 373470 w 2209807" name="TX956"/>
              <a:gd fmla="*/ 481558 h 1841506" name="TY956"/>
              <a:gd fmla="*/ 360488 w 2209807" name="TX957"/>
              <a:gd fmla="*/ 466937 h 1841506" name="TY957"/>
              <a:gd fmla="*/ 360488 w 2209807" name="TX958"/>
              <a:gd fmla="*/ 397008 h 1841506" name="TY958"/>
              <a:gd fmla="*/ 352572 w 2209807" name="TX959"/>
              <a:gd fmla="*/ 386836 h 1841506" name="TY959"/>
              <a:gd fmla="*/ 345289 w 2209807" name="TX960"/>
              <a:gd fmla="*/ 376347 h 1841506" name="TY960"/>
              <a:gd fmla="*/ 338640 w 2209807" name="TX961"/>
              <a:gd fmla="*/ 364904 h 1841506" name="TY961"/>
              <a:gd fmla="*/ 331991 w 2209807" name="TX962"/>
              <a:gd fmla="*/ 353143 h 1841506" name="TY962"/>
              <a:gd fmla="*/ 325659 w 2209807" name="TX963"/>
              <a:gd fmla="*/ 340746 h 1841506" name="TY963"/>
              <a:gd fmla="*/ 319643 w 2209807" name="TX964"/>
              <a:gd fmla="*/ 328350 h 1841506" name="TY964"/>
              <a:gd fmla="*/ 314577 w 2209807" name="TX965"/>
              <a:gd fmla="*/ 315635 h 1841506" name="TY965"/>
              <a:gd fmla="*/ 309827 w 2209807" name="TX966"/>
              <a:gd fmla="*/ 302603 h 1841506" name="TY966"/>
              <a:gd fmla="*/ 305394 w 2209807" name="TX967"/>
              <a:gd fmla="*/ 289571 h 1841506" name="TY967"/>
              <a:gd fmla="*/ 301595 w 2209807" name="TX968"/>
              <a:gd fmla="*/ 276538 h 1841506" name="TY968"/>
              <a:gd fmla="*/ 298428 w 2209807" name="TX969"/>
              <a:gd fmla="*/ 263188 h 1841506" name="TY969"/>
              <a:gd fmla="*/ 295895 w 2209807" name="TX970"/>
              <a:gd fmla="*/ 250156 h 1841506" name="TY970"/>
              <a:gd fmla="*/ 293679 w 2209807" name="TX971"/>
              <a:gd fmla="*/ 237124 h 1841506" name="TY971"/>
              <a:gd fmla="*/ 292096 w 2209807" name="TX972"/>
              <a:gd fmla="*/ 224091 h 1841506" name="TY972"/>
              <a:gd fmla="*/ 291146 w 2209807" name="TX973"/>
              <a:gd fmla="*/ 211695 h 1841506" name="TY973"/>
              <a:gd fmla="*/ 290513 w 2209807" name="TX974"/>
              <a:gd fmla="*/ 199298 h 1841506" name="TY974"/>
              <a:gd fmla="*/ 291146 w 2209807" name="TX975"/>
              <a:gd fmla="*/ 189127 h 1841506" name="TY975"/>
              <a:gd fmla="*/ 291779 w 2209807" name="TX976"/>
              <a:gd fmla="*/ 178955 h 1841506" name="TY976"/>
              <a:gd fmla="*/ 292729 w 2209807" name="TX977"/>
              <a:gd fmla="*/ 169102 h 1841506" name="TY977"/>
              <a:gd fmla="*/ 294312 w 2209807" name="TX978"/>
              <a:gd fmla="*/ 159248 h 1841506" name="TY978"/>
              <a:gd fmla="*/ 296212 w 2209807" name="TX979"/>
              <a:gd fmla="*/ 149394 h 1841506" name="TY979"/>
              <a:gd fmla="*/ 298428 w 2209807" name="TX980"/>
              <a:gd fmla="*/ 139858 h 1841506" name="TY980"/>
              <a:gd fmla="*/ 301278 w 2209807" name="TX981"/>
              <a:gd fmla="*/ 130641 h 1841506" name="TY981"/>
              <a:gd fmla="*/ 304444 w 2209807" name="TX982"/>
              <a:gd fmla="*/ 121740 h 1841506" name="TY982"/>
              <a:gd fmla="*/ 307927 w 2209807" name="TX983"/>
              <a:gd fmla="*/ 113158 h 1841506" name="TY983"/>
              <a:gd fmla="*/ 311727 w 2209807" name="TX984"/>
              <a:gd fmla="*/ 104258 h 1841506" name="TY984"/>
              <a:gd fmla="*/ 315843 w 2209807" name="TX985"/>
              <a:gd fmla="*/ 95994 h 1841506" name="TY985"/>
              <a:gd fmla="*/ 320592 w 2209807" name="TX986"/>
              <a:gd fmla="*/ 87729 h 1841506" name="TY986"/>
              <a:gd fmla="*/ 325025 w 2209807" name="TX987"/>
              <a:gd fmla="*/ 79783 h 1841506" name="TY987"/>
              <a:gd fmla="*/ 330408 w 2209807" name="TX988"/>
              <a:gd fmla="*/ 72472 h 1841506" name="TY988"/>
              <a:gd fmla="*/ 335791 w 2209807" name="TX989"/>
              <a:gd fmla="*/ 65479 h 1841506" name="TY989"/>
              <a:gd fmla="*/ 341173 w 2209807" name="TX990"/>
              <a:gd fmla="*/ 58168 h 1841506" name="TY990"/>
              <a:gd fmla="*/ 347506 w 2209807" name="TX991"/>
              <a:gd fmla="*/ 51493 h 1841506" name="TY991"/>
              <a:gd fmla="*/ 353838 w 2209807" name="TX992"/>
              <a:gd fmla="*/ 45772 h 1841506" name="TY992"/>
              <a:gd fmla="*/ 360172 w 2209807" name="TX993"/>
              <a:gd fmla="*/ 39415 h 1841506" name="TY993"/>
              <a:gd fmla="*/ 366821 w 2209807" name="TX994"/>
              <a:gd fmla="*/ 33693 h 1841506" name="TY994"/>
              <a:gd fmla="*/ 373787 w 2209807" name="TX995"/>
              <a:gd fmla="*/ 28607 h 1841506" name="TY995"/>
              <a:gd fmla="*/ 381386 w 2209807" name="TX996"/>
              <a:gd fmla="*/ 23839 h 1841506" name="TY996"/>
              <a:gd fmla="*/ 388668 w 2209807" name="TX997"/>
              <a:gd fmla="*/ 19707 h 1841506" name="TY997"/>
              <a:gd fmla="*/ 396267 w 2209807" name="TX998"/>
              <a:gd fmla="*/ 15575 h 1841506" name="TY998"/>
              <a:gd fmla="*/ 404183 w 2209807" name="TX999"/>
              <a:gd fmla="*/ 12079 h 1841506" name="TY999"/>
              <a:gd fmla="*/ 412415 w 2209807" name="TX1000"/>
              <a:gd fmla="*/ 8900 h 1841506" name="TY1000"/>
              <a:gd fmla="*/ 420648 w 2209807" name="TX1001"/>
              <a:gd fmla="*/ 6357 h 1841506" name="TY1001"/>
              <a:gd fmla="*/ 428880 w 2209807" name="TX1002"/>
              <a:gd fmla="*/ 3814 h 1841506" name="TY1002"/>
              <a:gd fmla="*/ 437429 w 2209807" name="TX1003"/>
              <a:gd fmla="*/ 2225 h 1841506" name="TY1003"/>
              <a:gd fmla="*/ 445978 w 2209807" name="TX1004"/>
              <a:gd fmla="*/ 1271 h 1841506" name="TY1004"/>
              <a:gd fmla="*/ 454843 w 2209807" name="TX1005"/>
              <a:gd fmla="*/ 318 h 1841506" name="TY1005"/>
              <a:gd fmla="*/ 463709 w 2209807" name="TX1006"/>
              <a:gd fmla="*/ 0 h 1841506" name="TY1006"/>
            </a:gdLst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7" y="TY17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4" y="TY24"/>
              </a:cxn>
              <a:cxn ang="0">
                <a:pos x="TX25" y="TY25"/>
              </a:cxn>
              <a:cxn ang="0">
                <a:pos x="TX26" y="TY26"/>
              </a:cxn>
              <a:cxn ang="0">
                <a:pos x="TX27" y="TY27"/>
              </a:cxn>
              <a:cxn ang="0">
                <a:pos x="TX28" y="TY28"/>
              </a:cxn>
              <a:cxn ang="0">
                <a:pos x="TX29" y="TY29"/>
              </a:cxn>
              <a:cxn ang="0">
                <a:pos x="TX30" y="TY30"/>
              </a:cxn>
              <a:cxn ang="0">
                <a:pos x="TX31" y="TY31"/>
              </a:cxn>
              <a:cxn ang="0">
                <a:pos x="TX32" y="TY32"/>
              </a:cxn>
              <a:cxn ang="0">
                <a:pos x="TX33" y="TY33"/>
              </a:cxn>
              <a:cxn ang="0">
                <a:pos x="TX34" y="TY34"/>
              </a:cxn>
              <a:cxn ang="0">
                <a:pos x="TX35" y="TY35"/>
              </a:cxn>
              <a:cxn ang="0">
                <a:pos x="TX36" y="TY36"/>
              </a:cxn>
              <a:cxn ang="0">
                <a:pos x="TX37" y="TY37"/>
              </a:cxn>
              <a:cxn ang="0">
                <a:pos x="TX38" y="TY38"/>
              </a:cxn>
              <a:cxn ang="0">
                <a:pos x="TX39" y="TY39"/>
              </a:cxn>
              <a:cxn ang="0">
                <a:pos x="TX40" y="TY40"/>
              </a:cxn>
              <a:cxn ang="0">
                <a:pos x="TX41" y="TY41"/>
              </a:cxn>
              <a:cxn ang="0">
                <a:pos x="TX42" y="TY42"/>
              </a:cxn>
              <a:cxn ang="0">
                <a:pos x="TX43" y="TY43"/>
              </a:cxn>
              <a:cxn ang="0">
                <a:pos x="TX44" y="TY44"/>
              </a:cxn>
              <a:cxn ang="0">
                <a:pos x="TX45" y="TY45"/>
              </a:cxn>
              <a:cxn ang="0">
                <a:pos x="TX46" y="TY46"/>
              </a:cxn>
              <a:cxn ang="0">
                <a:pos x="TX47" y="TY47"/>
              </a:cxn>
              <a:cxn ang="0">
                <a:pos x="TX48" y="TY48"/>
              </a:cxn>
              <a:cxn ang="0">
                <a:pos x="TX49" y="TY49"/>
              </a:cxn>
              <a:cxn ang="0">
                <a:pos x="TX50" y="TY50"/>
              </a:cxn>
              <a:cxn ang="0">
                <a:pos x="TX51" y="TY51"/>
              </a:cxn>
              <a:cxn ang="0">
                <a:pos x="TX52" y="TY52"/>
              </a:cxn>
              <a:cxn ang="0">
                <a:pos x="TX53" y="TY53"/>
              </a:cxn>
              <a:cxn ang="0">
                <a:pos x="TX54" y="TY54"/>
              </a:cxn>
              <a:cxn ang="0">
                <a:pos x="TX55" y="TY55"/>
              </a:cxn>
              <a:cxn ang="0">
                <a:pos x="TX56" y="TY56"/>
              </a:cxn>
              <a:cxn ang="0">
                <a:pos x="TX57" y="TY57"/>
              </a:cxn>
              <a:cxn ang="0">
                <a:pos x="TX58" y="TY58"/>
              </a:cxn>
              <a:cxn ang="0">
                <a:pos x="TX59" y="TY59"/>
              </a:cxn>
              <a:cxn ang="0">
                <a:pos x="TX60" y="TY60"/>
              </a:cxn>
              <a:cxn ang="0">
                <a:pos x="TX61" y="TY61"/>
              </a:cxn>
              <a:cxn ang="0">
                <a:pos x="TX63" y="TY63"/>
              </a:cxn>
              <a:cxn ang="0">
                <a:pos x="TX64" y="TY64"/>
              </a:cxn>
              <a:cxn ang="0">
                <a:pos x="TX65" y="TY65"/>
              </a:cxn>
              <a:cxn ang="0">
                <a:pos x="TX66" y="TY66"/>
              </a:cxn>
              <a:cxn ang="0">
                <a:pos x="TX67" y="TY67"/>
              </a:cxn>
              <a:cxn ang="0">
                <a:pos x="TX68" y="TY68"/>
              </a:cxn>
              <a:cxn ang="0">
                <a:pos x="TX69" y="TY69"/>
              </a:cxn>
              <a:cxn ang="0">
                <a:pos x="TX70" y="TY70"/>
              </a:cxn>
              <a:cxn ang="0">
                <a:pos x="TX71" y="TY71"/>
              </a:cxn>
              <a:cxn ang="0">
                <a:pos x="TX72" y="TY72"/>
              </a:cxn>
              <a:cxn ang="0">
                <a:pos x="TX73" y="TY73"/>
              </a:cxn>
              <a:cxn ang="0">
                <a:pos x="TX74" y="TY74"/>
              </a:cxn>
              <a:cxn ang="0">
                <a:pos x="TX75" y="TY75"/>
              </a:cxn>
              <a:cxn ang="0">
                <a:pos x="TX76" y="TY76"/>
              </a:cxn>
              <a:cxn ang="0">
                <a:pos x="TX77" y="TY77"/>
              </a:cxn>
              <a:cxn ang="0">
                <a:pos x="TX78" y="TY78"/>
              </a:cxn>
              <a:cxn ang="0">
                <a:pos x="TX79" y="TY79"/>
              </a:cxn>
              <a:cxn ang="0">
                <a:pos x="TX80" y="TY80"/>
              </a:cxn>
              <a:cxn ang="0">
                <a:pos x="TX81" y="TY81"/>
              </a:cxn>
              <a:cxn ang="0">
                <a:pos x="TX82" y="TY82"/>
              </a:cxn>
              <a:cxn ang="0">
                <a:pos x="TX83" y="TY83"/>
              </a:cxn>
              <a:cxn ang="0">
                <a:pos x="TX84" y="TY84"/>
              </a:cxn>
              <a:cxn ang="0">
                <a:pos x="TX85" y="TY85"/>
              </a:cxn>
              <a:cxn ang="0">
                <a:pos x="TX86" y="TY86"/>
              </a:cxn>
              <a:cxn ang="0">
                <a:pos x="TX87" y="TY87"/>
              </a:cxn>
              <a:cxn ang="0">
                <a:pos x="TX88" y="TY88"/>
              </a:cxn>
              <a:cxn ang="0">
                <a:pos x="TX89" y="TY89"/>
              </a:cxn>
              <a:cxn ang="0">
                <a:pos x="TX90" y="TY90"/>
              </a:cxn>
              <a:cxn ang="0">
                <a:pos x="TX91" y="TY91"/>
              </a:cxn>
              <a:cxn ang="0">
                <a:pos x="TX92" y="TY92"/>
              </a:cxn>
              <a:cxn ang="0">
                <a:pos x="TX93" y="TY93"/>
              </a:cxn>
              <a:cxn ang="0">
                <a:pos x="TX94" y="TY94"/>
              </a:cxn>
              <a:cxn ang="0">
                <a:pos x="TX95" y="TY95"/>
              </a:cxn>
              <a:cxn ang="0">
                <a:pos x="TX96" y="TY96"/>
              </a:cxn>
              <a:cxn ang="0">
                <a:pos x="TX97" y="TY97"/>
              </a:cxn>
              <a:cxn ang="0">
                <a:pos x="TX98" y="TY98"/>
              </a:cxn>
              <a:cxn ang="0">
                <a:pos x="TX99" y="TY99"/>
              </a:cxn>
              <a:cxn ang="0">
                <a:pos x="TX100" y="TY100"/>
              </a:cxn>
              <a:cxn ang="0">
                <a:pos x="TX101" y="TY101"/>
              </a:cxn>
              <a:cxn ang="0">
                <a:pos x="TX102" y="TY102"/>
              </a:cxn>
              <a:cxn ang="0">
                <a:pos x="TX103" y="TY103"/>
              </a:cxn>
              <a:cxn ang="0">
                <a:pos x="TX104" y="TY104"/>
              </a:cxn>
              <a:cxn ang="0">
                <a:pos x="TX105" y="TY105"/>
              </a:cxn>
              <a:cxn ang="0">
                <a:pos x="TX106" y="TY106"/>
              </a:cxn>
              <a:cxn ang="0">
                <a:pos x="TX107" y="TY107"/>
              </a:cxn>
              <a:cxn ang="0">
                <a:pos x="TX108" y="TY108"/>
              </a:cxn>
              <a:cxn ang="0">
                <a:pos x="TX109" y="TY109"/>
              </a:cxn>
              <a:cxn ang="0">
                <a:pos x="TX110" y="TY110"/>
              </a:cxn>
              <a:cxn ang="0">
                <a:pos x="TX111" y="TY111"/>
              </a:cxn>
              <a:cxn ang="0">
                <a:pos x="TX112" y="TY112"/>
              </a:cxn>
              <a:cxn ang="0">
                <a:pos x="TX113" y="TY113"/>
              </a:cxn>
              <a:cxn ang="0">
                <a:pos x="TX114" y="TY114"/>
              </a:cxn>
              <a:cxn ang="0">
                <a:pos x="TX115" y="TY115"/>
              </a:cxn>
              <a:cxn ang="0">
                <a:pos x="TX116" y="TY116"/>
              </a:cxn>
              <a:cxn ang="0">
                <a:pos x="TX117" y="TY117"/>
              </a:cxn>
              <a:cxn ang="0">
                <a:pos x="TX118" y="TY118"/>
              </a:cxn>
              <a:cxn ang="0">
                <a:pos x="TX119" y="TY119"/>
              </a:cxn>
              <a:cxn ang="0">
                <a:pos x="TX120" y="TY120"/>
              </a:cxn>
              <a:cxn ang="0">
                <a:pos x="TX121" y="TY121"/>
              </a:cxn>
              <a:cxn ang="0">
                <a:pos x="TX122" y="TY122"/>
              </a:cxn>
              <a:cxn ang="0">
                <a:pos x="TX123" y="TY123"/>
              </a:cxn>
              <a:cxn ang="0">
                <a:pos x="TX124" y="TY124"/>
              </a:cxn>
              <a:cxn ang="0">
                <a:pos x="TX125" y="TY125"/>
              </a:cxn>
              <a:cxn ang="0">
                <a:pos x="TX126" y="TY126"/>
              </a:cxn>
              <a:cxn ang="0">
                <a:pos x="TX128" y="TY128"/>
              </a:cxn>
              <a:cxn ang="0">
                <a:pos x="TX129" y="TY129"/>
              </a:cxn>
              <a:cxn ang="0">
                <a:pos x="TX130" y="TY130"/>
              </a:cxn>
              <a:cxn ang="0">
                <a:pos x="TX131" y="TY131"/>
              </a:cxn>
              <a:cxn ang="0">
                <a:pos x="TX132" y="TY132"/>
              </a:cxn>
              <a:cxn ang="0">
                <a:pos x="TX133" y="TY133"/>
              </a:cxn>
              <a:cxn ang="0">
                <a:pos x="TX134" y="TY134"/>
              </a:cxn>
              <a:cxn ang="0">
                <a:pos x="TX135" y="TY135"/>
              </a:cxn>
              <a:cxn ang="0">
                <a:pos x="TX136" y="TY136"/>
              </a:cxn>
              <a:cxn ang="0">
                <a:pos x="TX137" y="TY137"/>
              </a:cxn>
              <a:cxn ang="0">
                <a:pos x="TX138" y="TY138"/>
              </a:cxn>
              <a:cxn ang="0">
                <a:pos x="TX139" y="TY139"/>
              </a:cxn>
              <a:cxn ang="0">
                <a:pos x="TX140" y="TY140"/>
              </a:cxn>
              <a:cxn ang="0">
                <a:pos x="TX141" y="TY141"/>
              </a:cxn>
              <a:cxn ang="0">
                <a:pos x="TX142" y="TY142"/>
              </a:cxn>
              <a:cxn ang="0">
                <a:pos x="TX143" y="TY143"/>
              </a:cxn>
              <a:cxn ang="0">
                <a:pos x="TX144" y="TY144"/>
              </a:cxn>
              <a:cxn ang="0">
                <a:pos x="TX145" y="TY145"/>
              </a:cxn>
              <a:cxn ang="0">
                <a:pos x="TX146" y="TY146"/>
              </a:cxn>
              <a:cxn ang="0">
                <a:pos x="TX147" y="TY147"/>
              </a:cxn>
              <a:cxn ang="0">
                <a:pos x="TX148" y="TY148"/>
              </a:cxn>
              <a:cxn ang="0">
                <a:pos x="TX149" y="TY149"/>
              </a:cxn>
              <a:cxn ang="0">
                <a:pos x="TX150" y="TY150"/>
              </a:cxn>
              <a:cxn ang="0">
                <a:pos x="TX151" y="TY151"/>
              </a:cxn>
              <a:cxn ang="0">
                <a:pos x="TX152" y="TY152"/>
              </a:cxn>
              <a:cxn ang="0">
                <a:pos x="TX153" y="TY153"/>
              </a:cxn>
              <a:cxn ang="0">
                <a:pos x="TX154" y="TY154"/>
              </a:cxn>
              <a:cxn ang="0">
                <a:pos x="TX155" y="TY155"/>
              </a:cxn>
              <a:cxn ang="0">
                <a:pos x="TX156" y="TY156"/>
              </a:cxn>
              <a:cxn ang="0">
                <a:pos x="TX157" y="TY157"/>
              </a:cxn>
              <a:cxn ang="0">
                <a:pos x="TX158" y="TY158"/>
              </a:cxn>
              <a:cxn ang="0">
                <a:pos x="TX159" y="TY159"/>
              </a:cxn>
              <a:cxn ang="0">
                <a:pos x="TX160" y="TY160"/>
              </a:cxn>
              <a:cxn ang="0">
                <a:pos x="TX161" y="TY161"/>
              </a:cxn>
              <a:cxn ang="0">
                <a:pos x="TX162" y="TY162"/>
              </a:cxn>
              <a:cxn ang="0">
                <a:pos x="TX163" y="TY163"/>
              </a:cxn>
              <a:cxn ang="0">
                <a:pos x="TX164" y="TY164"/>
              </a:cxn>
              <a:cxn ang="0">
                <a:pos x="TX165" y="TY165"/>
              </a:cxn>
              <a:cxn ang="0">
                <a:pos x="TX166" y="TY166"/>
              </a:cxn>
              <a:cxn ang="0">
                <a:pos x="TX167" y="TY167"/>
              </a:cxn>
              <a:cxn ang="0">
                <a:pos x="TX168" y="TY168"/>
              </a:cxn>
              <a:cxn ang="0">
                <a:pos x="TX169" y="TY169"/>
              </a:cxn>
              <a:cxn ang="0">
                <a:pos x="TX170" y="TY170"/>
              </a:cxn>
              <a:cxn ang="0">
                <a:pos x="TX171" y="TY171"/>
              </a:cxn>
              <a:cxn ang="0">
                <a:pos x="TX172" y="TY172"/>
              </a:cxn>
              <a:cxn ang="0">
                <a:pos x="TX173" y="TY173"/>
              </a:cxn>
              <a:cxn ang="0">
                <a:pos x="TX174" y="TY174"/>
              </a:cxn>
              <a:cxn ang="0">
                <a:pos x="TX175" y="TY175"/>
              </a:cxn>
              <a:cxn ang="0">
                <a:pos x="TX176" y="TY176"/>
              </a:cxn>
              <a:cxn ang="0">
                <a:pos x="TX177" y="TY177"/>
              </a:cxn>
              <a:cxn ang="0">
                <a:pos x="TX178" y="TY178"/>
              </a:cxn>
              <a:cxn ang="0">
                <a:pos x="TX179" y="TY179"/>
              </a:cxn>
              <a:cxn ang="0">
                <a:pos x="TX180" y="TY180"/>
              </a:cxn>
              <a:cxn ang="0">
                <a:pos x="TX181" y="TY181"/>
              </a:cxn>
              <a:cxn ang="0">
                <a:pos x="TX182" y="TY182"/>
              </a:cxn>
              <a:cxn ang="0">
                <a:pos x="TX183" y="TY183"/>
              </a:cxn>
              <a:cxn ang="0">
                <a:pos x="TX184" y="TY184"/>
              </a:cxn>
              <a:cxn ang="0">
                <a:pos x="TX185" y="TY185"/>
              </a:cxn>
              <a:cxn ang="0">
                <a:pos x="TX186" y="TY186"/>
              </a:cxn>
              <a:cxn ang="0">
                <a:pos x="TX187" y="TY187"/>
              </a:cxn>
              <a:cxn ang="0">
                <a:pos x="TX188" y="TY188"/>
              </a:cxn>
              <a:cxn ang="0">
                <a:pos x="TX189" y="TY189"/>
              </a:cxn>
              <a:cxn ang="0">
                <a:pos x="TX190" y="TY190"/>
              </a:cxn>
              <a:cxn ang="0">
                <a:pos x="TX191" y="TY191"/>
              </a:cxn>
              <a:cxn ang="0">
                <a:pos x="TX193" y="TY193"/>
              </a:cxn>
              <a:cxn ang="0">
                <a:pos x="TX194" y="TY194"/>
              </a:cxn>
              <a:cxn ang="0">
                <a:pos x="TX195" y="TY195"/>
              </a:cxn>
              <a:cxn ang="0">
                <a:pos x="TX196" y="TY196"/>
              </a:cxn>
              <a:cxn ang="0">
                <a:pos x="TX197" y="TY197"/>
              </a:cxn>
              <a:cxn ang="0">
                <a:pos x="TX198" y="TY198"/>
              </a:cxn>
              <a:cxn ang="0">
                <a:pos x="TX199" y="TY199"/>
              </a:cxn>
              <a:cxn ang="0">
                <a:pos x="TX200" y="TY200"/>
              </a:cxn>
              <a:cxn ang="0">
                <a:pos x="TX202" y="TY202"/>
              </a:cxn>
              <a:cxn ang="0">
                <a:pos x="TX203" y="TY203"/>
              </a:cxn>
              <a:cxn ang="0">
                <a:pos x="TX204" y="TY204"/>
              </a:cxn>
              <a:cxn ang="0">
                <a:pos x="TX205" y="TY205"/>
              </a:cxn>
              <a:cxn ang="0">
                <a:pos x="TX206" y="TY206"/>
              </a:cxn>
              <a:cxn ang="0">
                <a:pos x="TX207" y="TY207"/>
              </a:cxn>
              <a:cxn ang="0">
                <a:pos x="TX208" y="TY208"/>
              </a:cxn>
              <a:cxn ang="0">
                <a:pos x="TX209" y="TY209"/>
              </a:cxn>
              <a:cxn ang="0">
                <a:pos x="TX210" y="TY210"/>
              </a:cxn>
              <a:cxn ang="0">
                <a:pos x="TX211" y="TY211"/>
              </a:cxn>
              <a:cxn ang="0">
                <a:pos x="TX212" y="TY212"/>
              </a:cxn>
              <a:cxn ang="0">
                <a:pos x="TX213" y="TY213"/>
              </a:cxn>
              <a:cxn ang="0">
                <a:pos x="TX214" y="TY214"/>
              </a:cxn>
              <a:cxn ang="0">
                <a:pos x="TX215" y="TY215"/>
              </a:cxn>
              <a:cxn ang="0">
                <a:pos x="TX216" y="TY216"/>
              </a:cxn>
              <a:cxn ang="0">
                <a:pos x="TX217" y="TY217"/>
              </a:cxn>
              <a:cxn ang="0">
                <a:pos x="TX219" y="TY219"/>
              </a:cxn>
              <a:cxn ang="0">
                <a:pos x="TX220" y="TY220"/>
              </a:cxn>
              <a:cxn ang="0">
                <a:pos x="TX221" y="TY221"/>
              </a:cxn>
              <a:cxn ang="0">
                <a:pos x="TX222" y="TY222"/>
              </a:cxn>
              <a:cxn ang="0">
                <a:pos x="TX223" y="TY223"/>
              </a:cxn>
              <a:cxn ang="0">
                <a:pos x="TX224" y="TY224"/>
              </a:cxn>
              <a:cxn ang="0">
                <a:pos x="TX225" y="TY225"/>
              </a:cxn>
              <a:cxn ang="0">
                <a:pos x="TX226" y="TY226"/>
              </a:cxn>
              <a:cxn ang="0">
                <a:pos x="TX227" y="TY227"/>
              </a:cxn>
              <a:cxn ang="0">
                <a:pos x="TX228" y="TY228"/>
              </a:cxn>
              <a:cxn ang="0">
                <a:pos x="TX229" y="TY229"/>
              </a:cxn>
              <a:cxn ang="0">
                <a:pos x="TX230" y="TY230"/>
              </a:cxn>
              <a:cxn ang="0">
                <a:pos x="TX231" y="TY231"/>
              </a:cxn>
              <a:cxn ang="0">
                <a:pos x="TX232" y="TY232"/>
              </a:cxn>
              <a:cxn ang="0">
                <a:pos x="TX233" y="TY233"/>
              </a:cxn>
              <a:cxn ang="0">
                <a:pos x="TX234" y="TY234"/>
              </a:cxn>
              <a:cxn ang="0">
                <a:pos x="TX235" y="TY235"/>
              </a:cxn>
              <a:cxn ang="0">
                <a:pos x="TX236" y="TY236"/>
              </a:cxn>
              <a:cxn ang="0">
                <a:pos x="TX237" y="TY237"/>
              </a:cxn>
              <a:cxn ang="0">
                <a:pos x="TX238" y="TY238"/>
              </a:cxn>
              <a:cxn ang="0">
                <a:pos x="TX239" y="TY239"/>
              </a:cxn>
              <a:cxn ang="0">
                <a:pos x="TX240" y="TY240"/>
              </a:cxn>
              <a:cxn ang="0">
                <a:pos x="TX241" y="TY241"/>
              </a:cxn>
              <a:cxn ang="0">
                <a:pos x="TX242" y="TY242"/>
              </a:cxn>
              <a:cxn ang="0">
                <a:pos x="TX243" y="TY243"/>
              </a:cxn>
              <a:cxn ang="0">
                <a:pos x="TX244" y="TY244"/>
              </a:cxn>
              <a:cxn ang="0">
                <a:pos x="TX245" y="TY245"/>
              </a:cxn>
              <a:cxn ang="0">
                <a:pos x="TX246" y="TY246"/>
              </a:cxn>
              <a:cxn ang="0">
                <a:pos x="TX247" y="TY247"/>
              </a:cxn>
              <a:cxn ang="0">
                <a:pos x="TX248" y="TY248"/>
              </a:cxn>
              <a:cxn ang="0">
                <a:pos x="TX249" y="TY249"/>
              </a:cxn>
              <a:cxn ang="0">
                <a:pos x="TX250" y="TY250"/>
              </a:cxn>
              <a:cxn ang="0">
                <a:pos x="TX251" y="TY251"/>
              </a:cxn>
              <a:cxn ang="0">
                <a:pos x="TX252" y="TY252"/>
              </a:cxn>
              <a:cxn ang="0">
                <a:pos x="TX253" y="TY253"/>
              </a:cxn>
              <a:cxn ang="0">
                <a:pos x="TX254" y="TY254"/>
              </a:cxn>
              <a:cxn ang="0">
                <a:pos x="TX255" y="TY255"/>
              </a:cxn>
              <a:cxn ang="0">
                <a:pos x="TX256" y="TY256"/>
              </a:cxn>
              <a:cxn ang="0">
                <a:pos x="TX257" y="TY257"/>
              </a:cxn>
              <a:cxn ang="0">
                <a:pos x="TX258" y="TY258"/>
              </a:cxn>
              <a:cxn ang="0">
                <a:pos x="TX259" y="TY259"/>
              </a:cxn>
              <a:cxn ang="0">
                <a:pos x="TX260" y="TY260"/>
              </a:cxn>
              <a:cxn ang="0">
                <a:pos x="TX261" y="TY261"/>
              </a:cxn>
              <a:cxn ang="0">
                <a:pos x="TX262" y="TY262"/>
              </a:cxn>
              <a:cxn ang="0">
                <a:pos x="TX263" y="TY263"/>
              </a:cxn>
              <a:cxn ang="0">
                <a:pos x="TX264" y="TY264"/>
              </a:cxn>
              <a:cxn ang="0">
                <a:pos x="TX265" y="TY265"/>
              </a:cxn>
              <a:cxn ang="0">
                <a:pos x="TX266" y="TY266"/>
              </a:cxn>
              <a:cxn ang="0">
                <a:pos x="TX267" y="TY267"/>
              </a:cxn>
              <a:cxn ang="0">
                <a:pos x="TX268" y="TY268"/>
              </a:cxn>
              <a:cxn ang="0">
                <a:pos x="TX269" y="TY269"/>
              </a:cxn>
              <a:cxn ang="0">
                <a:pos x="TX270" y="TY270"/>
              </a:cxn>
              <a:cxn ang="0">
                <a:pos x="TX271" y="TY271"/>
              </a:cxn>
              <a:cxn ang="0">
                <a:pos x="TX272" y="TY272"/>
              </a:cxn>
              <a:cxn ang="0">
                <a:pos x="TX273" y="TY273"/>
              </a:cxn>
              <a:cxn ang="0">
                <a:pos x="TX274" y="TY274"/>
              </a:cxn>
              <a:cxn ang="0">
                <a:pos x="TX275" y="TY275"/>
              </a:cxn>
              <a:cxn ang="0">
                <a:pos x="TX276" y="TY276"/>
              </a:cxn>
              <a:cxn ang="0">
                <a:pos x="TX277" y="TY277"/>
              </a:cxn>
              <a:cxn ang="0">
                <a:pos x="TX278" y="TY278"/>
              </a:cxn>
              <a:cxn ang="0">
                <a:pos x="TX279" y="TY279"/>
              </a:cxn>
              <a:cxn ang="0">
                <a:pos x="TX280" y="TY280"/>
              </a:cxn>
              <a:cxn ang="0">
                <a:pos x="TX281" y="TY281"/>
              </a:cxn>
              <a:cxn ang="0">
                <a:pos x="TX282" y="TY282"/>
              </a:cxn>
              <a:cxn ang="0">
                <a:pos x="TX283" y="TY283"/>
              </a:cxn>
              <a:cxn ang="0">
                <a:pos x="TX284" y="TY284"/>
              </a:cxn>
              <a:cxn ang="0">
                <a:pos x="TX285" y="TY285"/>
              </a:cxn>
              <a:cxn ang="0">
                <a:pos x="TX286" y="TY286"/>
              </a:cxn>
              <a:cxn ang="0">
                <a:pos x="TX287" y="TY287"/>
              </a:cxn>
              <a:cxn ang="0">
                <a:pos x="TX288" y="TY288"/>
              </a:cxn>
              <a:cxn ang="0">
                <a:pos x="TX289" y="TY289"/>
              </a:cxn>
              <a:cxn ang="0">
                <a:pos x="TX290" y="TY290"/>
              </a:cxn>
              <a:cxn ang="0">
                <a:pos x="TX291" y="TY291"/>
              </a:cxn>
              <a:cxn ang="0">
                <a:pos x="TX292" y="TY292"/>
              </a:cxn>
              <a:cxn ang="0">
                <a:pos x="TX293" y="TY293"/>
              </a:cxn>
              <a:cxn ang="0">
                <a:pos x="TX294" y="TY294"/>
              </a:cxn>
              <a:cxn ang="0">
                <a:pos x="TX295" y="TY295"/>
              </a:cxn>
              <a:cxn ang="0">
                <a:pos x="TX296" y="TY296"/>
              </a:cxn>
              <a:cxn ang="0">
                <a:pos x="TX297" y="TY297"/>
              </a:cxn>
              <a:cxn ang="0">
                <a:pos x="TX298" y="TY298"/>
              </a:cxn>
              <a:cxn ang="0">
                <a:pos x="TX299" y="TY299"/>
              </a:cxn>
              <a:cxn ang="0">
                <a:pos x="TX300" y="TY300"/>
              </a:cxn>
              <a:cxn ang="0">
                <a:pos x="TX301" y="TY301"/>
              </a:cxn>
              <a:cxn ang="0">
                <a:pos x="TX302" y="TY302"/>
              </a:cxn>
              <a:cxn ang="0">
                <a:pos x="TX303" y="TY303"/>
              </a:cxn>
              <a:cxn ang="0">
                <a:pos x="TX304" y="TY304"/>
              </a:cxn>
              <a:cxn ang="0">
                <a:pos x="TX305" y="TY305"/>
              </a:cxn>
              <a:cxn ang="0">
                <a:pos x="TX306" y="TY306"/>
              </a:cxn>
              <a:cxn ang="0">
                <a:pos x="TX307" y="TY307"/>
              </a:cxn>
              <a:cxn ang="0">
                <a:pos x="TX308" y="TY308"/>
              </a:cxn>
              <a:cxn ang="0">
                <a:pos x="TX309" y="TY309"/>
              </a:cxn>
              <a:cxn ang="0">
                <a:pos x="TX310" y="TY310"/>
              </a:cxn>
              <a:cxn ang="0">
                <a:pos x="TX311" y="TY311"/>
              </a:cxn>
              <a:cxn ang="0">
                <a:pos x="TX312" y="TY312"/>
              </a:cxn>
              <a:cxn ang="0">
                <a:pos x="TX313" y="TY313"/>
              </a:cxn>
              <a:cxn ang="0">
                <a:pos x="TX314" y="TY314"/>
              </a:cxn>
              <a:cxn ang="0">
                <a:pos x="TX315" y="TY315"/>
              </a:cxn>
              <a:cxn ang="0">
                <a:pos x="TX316" y="TY316"/>
              </a:cxn>
              <a:cxn ang="0">
                <a:pos x="TX317" y="TY317"/>
              </a:cxn>
              <a:cxn ang="0">
                <a:pos x="TX318" y="TY318"/>
              </a:cxn>
              <a:cxn ang="0">
                <a:pos x="TX319" y="TY319"/>
              </a:cxn>
              <a:cxn ang="0">
                <a:pos x="TX320" y="TY320"/>
              </a:cxn>
              <a:cxn ang="0">
                <a:pos x="TX321" y="TY321"/>
              </a:cxn>
              <a:cxn ang="0">
                <a:pos x="TX322" y="TY322"/>
              </a:cxn>
              <a:cxn ang="0">
                <a:pos x="TX323" y="TY323"/>
              </a:cxn>
              <a:cxn ang="0">
                <a:pos x="TX324" y="TY324"/>
              </a:cxn>
              <a:cxn ang="0">
                <a:pos x="TX325" y="TY325"/>
              </a:cxn>
              <a:cxn ang="0">
                <a:pos x="TX326" y="TY326"/>
              </a:cxn>
              <a:cxn ang="0">
                <a:pos x="TX327" y="TY327"/>
              </a:cxn>
              <a:cxn ang="0">
                <a:pos x="TX328" y="TY328"/>
              </a:cxn>
              <a:cxn ang="0">
                <a:pos x="TX329" y="TY329"/>
              </a:cxn>
              <a:cxn ang="0">
                <a:pos x="TX330" y="TY330"/>
              </a:cxn>
              <a:cxn ang="0">
                <a:pos x="TX331" y="TY331"/>
              </a:cxn>
              <a:cxn ang="0">
                <a:pos x="TX332" y="TY332"/>
              </a:cxn>
              <a:cxn ang="0">
                <a:pos x="TX333" y="TY333"/>
              </a:cxn>
              <a:cxn ang="0">
                <a:pos x="TX334" y="TY334"/>
              </a:cxn>
              <a:cxn ang="0">
                <a:pos x="TX335" y="TY335"/>
              </a:cxn>
              <a:cxn ang="0">
                <a:pos x="TX336" y="TY336"/>
              </a:cxn>
              <a:cxn ang="0">
                <a:pos x="TX337" y="TY337"/>
              </a:cxn>
              <a:cxn ang="0">
                <a:pos x="TX338" y="TY338"/>
              </a:cxn>
              <a:cxn ang="0">
                <a:pos x="TX339" y="TY339"/>
              </a:cxn>
              <a:cxn ang="0">
                <a:pos x="TX340" y="TY340"/>
              </a:cxn>
              <a:cxn ang="0">
                <a:pos x="TX341" y="TY341"/>
              </a:cxn>
              <a:cxn ang="0">
                <a:pos x="TX342" y="TY342"/>
              </a:cxn>
              <a:cxn ang="0">
                <a:pos x="TX343" y="TY343"/>
              </a:cxn>
              <a:cxn ang="0">
                <a:pos x="TX345" y="TY345"/>
              </a:cxn>
              <a:cxn ang="0">
                <a:pos x="TX346" y="TY346"/>
              </a:cxn>
              <a:cxn ang="0">
                <a:pos x="TX347" y="TY347"/>
              </a:cxn>
              <a:cxn ang="0">
                <a:pos x="TX348" y="TY348"/>
              </a:cxn>
              <a:cxn ang="0">
                <a:pos x="TX349" y="TY349"/>
              </a:cxn>
              <a:cxn ang="0">
                <a:pos x="TX350" y="TY350"/>
              </a:cxn>
              <a:cxn ang="0">
                <a:pos x="TX351" y="TY351"/>
              </a:cxn>
              <a:cxn ang="0">
                <a:pos x="TX352" y="TY352"/>
              </a:cxn>
              <a:cxn ang="0">
                <a:pos x="TX354" y="TY354"/>
              </a:cxn>
              <a:cxn ang="0">
                <a:pos x="TX355" y="TY355"/>
              </a:cxn>
              <a:cxn ang="0">
                <a:pos x="TX356" y="TY356"/>
              </a:cxn>
              <a:cxn ang="0">
                <a:pos x="TX357" y="TY357"/>
              </a:cxn>
              <a:cxn ang="0">
                <a:pos x="TX358" y="TY358"/>
              </a:cxn>
              <a:cxn ang="0">
                <a:pos x="TX359" y="TY359"/>
              </a:cxn>
              <a:cxn ang="0">
                <a:pos x="TX360" y="TY360"/>
              </a:cxn>
              <a:cxn ang="0">
                <a:pos x="TX361" y="TY361"/>
              </a:cxn>
              <a:cxn ang="0">
                <a:pos x="TX362" y="TY362"/>
              </a:cxn>
              <a:cxn ang="0">
                <a:pos x="TX363" y="TY363"/>
              </a:cxn>
              <a:cxn ang="0">
                <a:pos x="TX364" y="TY364"/>
              </a:cxn>
              <a:cxn ang="0">
                <a:pos x="TX365" y="TY365"/>
              </a:cxn>
              <a:cxn ang="0">
                <a:pos x="TX366" y="TY366"/>
              </a:cxn>
              <a:cxn ang="0">
                <a:pos x="TX367" y="TY367"/>
              </a:cxn>
              <a:cxn ang="0">
                <a:pos x="TX368" y="TY368"/>
              </a:cxn>
              <a:cxn ang="0">
                <a:pos x="TX369" y="TY369"/>
              </a:cxn>
              <a:cxn ang="0">
                <a:pos x="TX370" y="TY370"/>
              </a:cxn>
              <a:cxn ang="0">
                <a:pos x="TX371" y="TY371"/>
              </a:cxn>
              <a:cxn ang="0">
                <a:pos x="TX372" y="TY372"/>
              </a:cxn>
              <a:cxn ang="0">
                <a:pos x="TX373" y="TY373"/>
              </a:cxn>
              <a:cxn ang="0">
                <a:pos x="TX374" y="TY374"/>
              </a:cxn>
              <a:cxn ang="0">
                <a:pos x="TX375" y="TY375"/>
              </a:cxn>
              <a:cxn ang="0">
                <a:pos x="TX376" y="TY376"/>
              </a:cxn>
              <a:cxn ang="0">
                <a:pos x="TX377" y="TY377"/>
              </a:cxn>
              <a:cxn ang="0">
                <a:pos x="TX378" y="TY378"/>
              </a:cxn>
              <a:cxn ang="0">
                <a:pos x="TX379" y="TY379"/>
              </a:cxn>
              <a:cxn ang="0">
                <a:pos x="TX380" y="TY380"/>
              </a:cxn>
              <a:cxn ang="0">
                <a:pos x="TX381" y="TY381"/>
              </a:cxn>
              <a:cxn ang="0">
                <a:pos x="TX382" y="TY382"/>
              </a:cxn>
              <a:cxn ang="0">
                <a:pos x="TX383" y="TY383"/>
              </a:cxn>
              <a:cxn ang="0">
                <a:pos x="TX384" y="TY384"/>
              </a:cxn>
              <a:cxn ang="0">
                <a:pos x="TX385" y="TY385"/>
              </a:cxn>
              <a:cxn ang="0">
                <a:pos x="TX386" y="TY386"/>
              </a:cxn>
              <a:cxn ang="0">
                <a:pos x="TX387" y="TY387"/>
              </a:cxn>
              <a:cxn ang="0">
                <a:pos x="TX388" y="TY388"/>
              </a:cxn>
              <a:cxn ang="0">
                <a:pos x="TX389" y="TY389"/>
              </a:cxn>
              <a:cxn ang="0">
                <a:pos x="TX390" y="TY390"/>
              </a:cxn>
              <a:cxn ang="0">
                <a:pos x="TX391" y="TY391"/>
              </a:cxn>
              <a:cxn ang="0">
                <a:pos x="TX392" y="TY392"/>
              </a:cxn>
              <a:cxn ang="0">
                <a:pos x="TX393" y="TY393"/>
              </a:cxn>
              <a:cxn ang="0">
                <a:pos x="TX394" y="TY394"/>
              </a:cxn>
              <a:cxn ang="0">
                <a:pos x="TX395" y="TY395"/>
              </a:cxn>
              <a:cxn ang="0">
                <a:pos x="TX396" y="TY396"/>
              </a:cxn>
              <a:cxn ang="0">
                <a:pos x="TX397" y="TY397"/>
              </a:cxn>
              <a:cxn ang="0">
                <a:pos x="TX398" y="TY398"/>
              </a:cxn>
              <a:cxn ang="0">
                <a:pos x="TX399" y="TY399"/>
              </a:cxn>
              <a:cxn ang="0">
                <a:pos x="TX400" y="TY400"/>
              </a:cxn>
              <a:cxn ang="0">
                <a:pos x="TX401" y="TY401"/>
              </a:cxn>
              <a:cxn ang="0">
                <a:pos x="TX402" y="TY402"/>
              </a:cxn>
              <a:cxn ang="0">
                <a:pos x="TX403" y="TY403"/>
              </a:cxn>
              <a:cxn ang="0">
                <a:pos x="TX404" y="TY404"/>
              </a:cxn>
              <a:cxn ang="0">
                <a:pos x="TX405" y="TY405"/>
              </a:cxn>
              <a:cxn ang="0">
                <a:pos x="TX406" y="TY406"/>
              </a:cxn>
              <a:cxn ang="0">
                <a:pos x="TX407" y="TY407"/>
              </a:cxn>
              <a:cxn ang="0">
                <a:pos x="TX408" y="TY408"/>
              </a:cxn>
              <a:cxn ang="0">
                <a:pos x="TX409" y="TY409"/>
              </a:cxn>
              <a:cxn ang="0">
                <a:pos x="TX410" y="TY410"/>
              </a:cxn>
              <a:cxn ang="0">
                <a:pos x="TX411" y="TY411"/>
              </a:cxn>
              <a:cxn ang="0">
                <a:pos x="TX412" y="TY412"/>
              </a:cxn>
              <a:cxn ang="0">
                <a:pos x="TX413" y="TY413"/>
              </a:cxn>
              <a:cxn ang="0">
                <a:pos x="TX414" y="TY414"/>
              </a:cxn>
              <a:cxn ang="0">
                <a:pos x="TX415" y="TY415"/>
              </a:cxn>
              <a:cxn ang="0">
                <a:pos x="TX417" y="TY417"/>
              </a:cxn>
              <a:cxn ang="0">
                <a:pos x="TX418" y="TY418"/>
              </a:cxn>
              <a:cxn ang="0">
                <a:pos x="TX419" y="TY419"/>
              </a:cxn>
              <a:cxn ang="0">
                <a:pos x="TX420" y="TY420"/>
              </a:cxn>
              <a:cxn ang="0">
                <a:pos x="TX421" y="TY421"/>
              </a:cxn>
              <a:cxn ang="0">
                <a:pos x="TX422" y="TY422"/>
              </a:cxn>
              <a:cxn ang="0">
                <a:pos x="TX423" y="TY423"/>
              </a:cxn>
              <a:cxn ang="0">
                <a:pos x="TX424" y="TY424"/>
              </a:cxn>
              <a:cxn ang="0">
                <a:pos x="TX425" y="TY425"/>
              </a:cxn>
              <a:cxn ang="0">
                <a:pos x="TX426" y="TY426"/>
              </a:cxn>
              <a:cxn ang="0">
                <a:pos x="TX427" y="TY427"/>
              </a:cxn>
              <a:cxn ang="0">
                <a:pos x="TX428" y="TY428"/>
              </a:cxn>
              <a:cxn ang="0">
                <a:pos x="TX429" y="TY429"/>
              </a:cxn>
              <a:cxn ang="0">
                <a:pos x="TX430" y="TY430"/>
              </a:cxn>
              <a:cxn ang="0">
                <a:pos x="TX431" y="TY431"/>
              </a:cxn>
              <a:cxn ang="0">
                <a:pos x="TX432" y="TY432"/>
              </a:cxn>
              <a:cxn ang="0">
                <a:pos x="TX433" y="TY433"/>
              </a:cxn>
              <a:cxn ang="0">
                <a:pos x="TX434" y="TY434"/>
              </a:cxn>
              <a:cxn ang="0">
                <a:pos x="TX435" y="TY435"/>
              </a:cxn>
              <a:cxn ang="0">
                <a:pos x="TX436" y="TY436"/>
              </a:cxn>
              <a:cxn ang="0">
                <a:pos x="TX437" y="TY437"/>
              </a:cxn>
              <a:cxn ang="0">
                <a:pos x="TX438" y="TY438"/>
              </a:cxn>
              <a:cxn ang="0">
                <a:pos x="TX439" y="TY439"/>
              </a:cxn>
              <a:cxn ang="0">
                <a:pos x="TX440" y="TY440"/>
              </a:cxn>
              <a:cxn ang="0">
                <a:pos x="TX441" y="TY441"/>
              </a:cxn>
              <a:cxn ang="0">
                <a:pos x="TX442" y="TY442"/>
              </a:cxn>
              <a:cxn ang="0">
                <a:pos x="TX443" y="TY443"/>
              </a:cxn>
              <a:cxn ang="0">
                <a:pos x="TX444" y="TY444"/>
              </a:cxn>
              <a:cxn ang="0">
                <a:pos x="TX445" y="TY445"/>
              </a:cxn>
              <a:cxn ang="0">
                <a:pos x="TX446" y="TY446"/>
              </a:cxn>
              <a:cxn ang="0">
                <a:pos x="TX447" y="TY447"/>
              </a:cxn>
              <a:cxn ang="0">
                <a:pos x="TX448" y="TY448"/>
              </a:cxn>
              <a:cxn ang="0">
                <a:pos x="TX449" y="TY449"/>
              </a:cxn>
              <a:cxn ang="0">
                <a:pos x="TX450" y="TY450"/>
              </a:cxn>
              <a:cxn ang="0">
                <a:pos x="TX451" y="TY451"/>
              </a:cxn>
              <a:cxn ang="0">
                <a:pos x="TX452" y="TY452"/>
              </a:cxn>
              <a:cxn ang="0">
                <a:pos x="TX453" y="TY453"/>
              </a:cxn>
              <a:cxn ang="0">
                <a:pos x="TX454" y="TY454"/>
              </a:cxn>
              <a:cxn ang="0">
                <a:pos x="TX455" y="TY455"/>
              </a:cxn>
              <a:cxn ang="0">
                <a:pos x="TX456" y="TY456"/>
              </a:cxn>
              <a:cxn ang="0">
                <a:pos x="TX457" y="TY457"/>
              </a:cxn>
              <a:cxn ang="0">
                <a:pos x="TX458" y="TY458"/>
              </a:cxn>
              <a:cxn ang="0">
                <a:pos x="TX459" y="TY459"/>
              </a:cxn>
              <a:cxn ang="0">
                <a:pos x="TX460" y="TY460"/>
              </a:cxn>
              <a:cxn ang="0">
                <a:pos x="TX461" y="TY461"/>
              </a:cxn>
              <a:cxn ang="0">
                <a:pos x="TX462" y="TY462"/>
              </a:cxn>
              <a:cxn ang="0">
                <a:pos x="TX463" y="TY463"/>
              </a:cxn>
              <a:cxn ang="0">
                <a:pos x="TX464" y="TY464"/>
              </a:cxn>
              <a:cxn ang="0">
                <a:pos x="TX465" y="TY465"/>
              </a:cxn>
              <a:cxn ang="0">
                <a:pos x="TX466" y="TY466"/>
              </a:cxn>
              <a:cxn ang="0">
                <a:pos x="TX467" y="TY467"/>
              </a:cxn>
              <a:cxn ang="0">
                <a:pos x="TX468" y="TY468"/>
              </a:cxn>
              <a:cxn ang="0">
                <a:pos x="TX469" y="TY469"/>
              </a:cxn>
              <a:cxn ang="0">
                <a:pos x="TX470" y="TY470"/>
              </a:cxn>
              <a:cxn ang="0">
                <a:pos x="TX471" y="TY471"/>
              </a:cxn>
              <a:cxn ang="0">
                <a:pos x="TX472" y="TY472"/>
              </a:cxn>
              <a:cxn ang="0">
                <a:pos x="TX473" y="TY473"/>
              </a:cxn>
              <a:cxn ang="0">
                <a:pos x="TX474" y="TY474"/>
              </a:cxn>
              <a:cxn ang="0">
                <a:pos x="TX475" y="TY475"/>
              </a:cxn>
              <a:cxn ang="0">
                <a:pos x="TX476" y="TY476"/>
              </a:cxn>
              <a:cxn ang="0">
                <a:pos x="TX477" y="TY477"/>
              </a:cxn>
              <a:cxn ang="0">
                <a:pos x="TX478" y="TY478"/>
              </a:cxn>
              <a:cxn ang="0">
                <a:pos x="TX480" y="TY480"/>
              </a:cxn>
              <a:cxn ang="0">
                <a:pos x="TX481" y="TY481"/>
              </a:cxn>
              <a:cxn ang="0">
                <a:pos x="TX482" y="TY482"/>
              </a:cxn>
              <a:cxn ang="0">
                <a:pos x="TX483" y="TY483"/>
              </a:cxn>
              <a:cxn ang="0">
                <a:pos x="TX484" y="TY484"/>
              </a:cxn>
              <a:cxn ang="0">
                <a:pos x="TX485" y="TY485"/>
              </a:cxn>
              <a:cxn ang="0">
                <a:pos x="TX486" y="TY486"/>
              </a:cxn>
              <a:cxn ang="0">
                <a:pos x="TX487" y="TY487"/>
              </a:cxn>
              <a:cxn ang="0">
                <a:pos x="TX488" y="TY488"/>
              </a:cxn>
              <a:cxn ang="0">
                <a:pos x="TX489" y="TY489"/>
              </a:cxn>
              <a:cxn ang="0">
                <a:pos x="TX490" y="TY490"/>
              </a:cxn>
              <a:cxn ang="0">
                <a:pos x="TX491" y="TY491"/>
              </a:cxn>
              <a:cxn ang="0">
                <a:pos x="TX492" y="TY492"/>
              </a:cxn>
              <a:cxn ang="0">
                <a:pos x="TX493" y="TY493"/>
              </a:cxn>
              <a:cxn ang="0">
                <a:pos x="TX494" y="TY494"/>
              </a:cxn>
              <a:cxn ang="0">
                <a:pos x="TX495" y="TY495"/>
              </a:cxn>
              <a:cxn ang="0">
                <a:pos x="TX496" y="TY496"/>
              </a:cxn>
              <a:cxn ang="0">
                <a:pos x="TX497" y="TY497"/>
              </a:cxn>
              <a:cxn ang="0">
                <a:pos x="TX498" y="TY498"/>
              </a:cxn>
              <a:cxn ang="0">
                <a:pos x="TX499" y="TY499"/>
              </a:cxn>
              <a:cxn ang="0">
                <a:pos x="TX500" y="TY500"/>
              </a:cxn>
              <a:cxn ang="0">
                <a:pos x="TX501" y="TY501"/>
              </a:cxn>
              <a:cxn ang="0">
                <a:pos x="TX502" y="TY502"/>
              </a:cxn>
              <a:cxn ang="0">
                <a:pos x="TX503" y="TY503"/>
              </a:cxn>
              <a:cxn ang="0">
                <a:pos x="TX504" y="TY504"/>
              </a:cxn>
              <a:cxn ang="0">
                <a:pos x="TX505" y="TY505"/>
              </a:cxn>
              <a:cxn ang="0">
                <a:pos x="TX506" y="TY506"/>
              </a:cxn>
              <a:cxn ang="0">
                <a:pos x="TX507" y="TY507"/>
              </a:cxn>
              <a:cxn ang="0">
                <a:pos x="TX508" y="TY508"/>
              </a:cxn>
              <a:cxn ang="0">
                <a:pos x="TX509" y="TY509"/>
              </a:cxn>
              <a:cxn ang="0">
                <a:pos x="TX510" y="TY510"/>
              </a:cxn>
              <a:cxn ang="0">
                <a:pos x="TX511" y="TY511"/>
              </a:cxn>
              <a:cxn ang="0">
                <a:pos x="TX512" y="TY512"/>
              </a:cxn>
              <a:cxn ang="0">
                <a:pos x="TX513" y="TY513"/>
              </a:cxn>
              <a:cxn ang="0">
                <a:pos x="TX514" y="TY514"/>
              </a:cxn>
              <a:cxn ang="0">
                <a:pos x="TX515" y="TY515"/>
              </a:cxn>
              <a:cxn ang="0">
                <a:pos x="TX516" y="TY516"/>
              </a:cxn>
              <a:cxn ang="0">
                <a:pos x="TX517" y="TY517"/>
              </a:cxn>
              <a:cxn ang="0">
                <a:pos x="TX518" y="TY518"/>
              </a:cxn>
              <a:cxn ang="0">
                <a:pos x="TX519" y="TY519"/>
              </a:cxn>
              <a:cxn ang="0">
                <a:pos x="TX520" y="TY520"/>
              </a:cxn>
              <a:cxn ang="0">
                <a:pos x="TX521" y="TY521"/>
              </a:cxn>
              <a:cxn ang="0">
                <a:pos x="TX522" y="TY522"/>
              </a:cxn>
              <a:cxn ang="0">
                <a:pos x="TX523" y="TY523"/>
              </a:cxn>
              <a:cxn ang="0">
                <a:pos x="TX524" y="TY524"/>
              </a:cxn>
              <a:cxn ang="0">
                <a:pos x="TX525" y="TY525"/>
              </a:cxn>
              <a:cxn ang="0">
                <a:pos x="TX526" y="TY526"/>
              </a:cxn>
              <a:cxn ang="0">
                <a:pos x="TX527" y="TY527"/>
              </a:cxn>
              <a:cxn ang="0">
                <a:pos x="TX528" y="TY528"/>
              </a:cxn>
              <a:cxn ang="0">
                <a:pos x="TX529" y="TY529"/>
              </a:cxn>
              <a:cxn ang="0">
                <a:pos x="TX530" y="TY530"/>
              </a:cxn>
              <a:cxn ang="0">
                <a:pos x="TX531" y="TY531"/>
              </a:cxn>
              <a:cxn ang="0">
                <a:pos x="TX532" y="TY532"/>
              </a:cxn>
              <a:cxn ang="0">
                <a:pos x="TX533" y="TY533"/>
              </a:cxn>
              <a:cxn ang="0">
                <a:pos x="TX534" y="TY534"/>
              </a:cxn>
              <a:cxn ang="0">
                <a:pos x="TX535" y="TY535"/>
              </a:cxn>
              <a:cxn ang="0">
                <a:pos x="TX536" y="TY536"/>
              </a:cxn>
              <a:cxn ang="0">
                <a:pos x="TX537" y="TY537"/>
              </a:cxn>
              <a:cxn ang="0">
                <a:pos x="TX538" y="TY538"/>
              </a:cxn>
              <a:cxn ang="0">
                <a:pos x="TX539" y="TY539"/>
              </a:cxn>
              <a:cxn ang="0">
                <a:pos x="TX540" y="TY540"/>
              </a:cxn>
              <a:cxn ang="0">
                <a:pos x="TX541" y="TY541"/>
              </a:cxn>
              <a:cxn ang="0">
                <a:pos x="TX542" y="TY542"/>
              </a:cxn>
              <a:cxn ang="0">
                <a:pos x="TX543" y="TY543"/>
              </a:cxn>
              <a:cxn ang="0">
                <a:pos x="TX545" y="TY545"/>
              </a:cxn>
              <a:cxn ang="0">
                <a:pos x="TX546" y="TY546"/>
              </a:cxn>
              <a:cxn ang="0">
                <a:pos x="TX547" y="TY547"/>
              </a:cxn>
              <a:cxn ang="0">
                <a:pos x="TX548" y="TY548"/>
              </a:cxn>
              <a:cxn ang="0">
                <a:pos x="TX549" y="TY549"/>
              </a:cxn>
              <a:cxn ang="0">
                <a:pos x="TX550" y="TY550"/>
              </a:cxn>
              <a:cxn ang="0">
                <a:pos x="TX551" y="TY551"/>
              </a:cxn>
              <a:cxn ang="0">
                <a:pos x="TX552" y="TY552"/>
              </a:cxn>
              <a:cxn ang="0">
                <a:pos x="TX553" y="TY553"/>
              </a:cxn>
              <a:cxn ang="0">
                <a:pos x="TX554" y="TY554"/>
              </a:cxn>
              <a:cxn ang="0">
                <a:pos x="TX555" y="TY555"/>
              </a:cxn>
              <a:cxn ang="0">
                <a:pos x="TX556" y="TY556"/>
              </a:cxn>
              <a:cxn ang="0">
                <a:pos x="TX557" y="TY557"/>
              </a:cxn>
              <a:cxn ang="0">
                <a:pos x="TX558" y="TY558"/>
              </a:cxn>
              <a:cxn ang="0">
                <a:pos x="TX559" y="TY559"/>
              </a:cxn>
              <a:cxn ang="0">
                <a:pos x="TX560" y="TY560"/>
              </a:cxn>
              <a:cxn ang="0">
                <a:pos x="TX561" y="TY561"/>
              </a:cxn>
              <a:cxn ang="0">
                <a:pos x="TX562" y="TY562"/>
              </a:cxn>
              <a:cxn ang="0">
                <a:pos x="TX563" y="TY563"/>
              </a:cxn>
              <a:cxn ang="0">
                <a:pos x="TX564" y="TY564"/>
              </a:cxn>
              <a:cxn ang="0">
                <a:pos x="TX565" y="TY565"/>
              </a:cxn>
              <a:cxn ang="0">
                <a:pos x="TX566" y="TY566"/>
              </a:cxn>
              <a:cxn ang="0">
                <a:pos x="TX567" y="TY567"/>
              </a:cxn>
              <a:cxn ang="0">
                <a:pos x="TX568" y="TY568"/>
              </a:cxn>
              <a:cxn ang="0">
                <a:pos x="TX569" y="TY569"/>
              </a:cxn>
              <a:cxn ang="0">
                <a:pos x="TX570" y="TY570"/>
              </a:cxn>
              <a:cxn ang="0">
                <a:pos x="TX571" y="TY571"/>
              </a:cxn>
              <a:cxn ang="0">
                <a:pos x="TX572" y="TY572"/>
              </a:cxn>
              <a:cxn ang="0">
                <a:pos x="TX573" y="TY573"/>
              </a:cxn>
              <a:cxn ang="0">
                <a:pos x="TX574" y="TY574"/>
              </a:cxn>
              <a:cxn ang="0">
                <a:pos x="TX575" y="TY575"/>
              </a:cxn>
              <a:cxn ang="0">
                <a:pos x="TX576" y="TY576"/>
              </a:cxn>
              <a:cxn ang="0">
                <a:pos x="TX577" y="TY577"/>
              </a:cxn>
              <a:cxn ang="0">
                <a:pos x="TX578" y="TY578"/>
              </a:cxn>
              <a:cxn ang="0">
                <a:pos x="TX579" y="TY579"/>
              </a:cxn>
              <a:cxn ang="0">
                <a:pos x="TX580" y="TY580"/>
              </a:cxn>
              <a:cxn ang="0">
                <a:pos x="TX581" y="TY581"/>
              </a:cxn>
              <a:cxn ang="0">
                <a:pos x="TX582" y="TY582"/>
              </a:cxn>
              <a:cxn ang="0">
                <a:pos x="TX583" y="TY583"/>
              </a:cxn>
              <a:cxn ang="0">
                <a:pos x="TX584" y="TY584"/>
              </a:cxn>
              <a:cxn ang="0">
                <a:pos x="TX585" y="TY585"/>
              </a:cxn>
              <a:cxn ang="0">
                <a:pos x="TX586" y="TY586"/>
              </a:cxn>
              <a:cxn ang="0">
                <a:pos x="TX587" y="TY587"/>
              </a:cxn>
              <a:cxn ang="0">
                <a:pos x="TX588" y="TY588"/>
              </a:cxn>
              <a:cxn ang="0">
                <a:pos x="TX589" y="TY589"/>
              </a:cxn>
              <a:cxn ang="0">
                <a:pos x="TX590" y="TY590"/>
              </a:cxn>
              <a:cxn ang="0">
                <a:pos x="TX591" y="TY591"/>
              </a:cxn>
              <a:cxn ang="0">
                <a:pos x="TX592" y="TY592"/>
              </a:cxn>
              <a:cxn ang="0">
                <a:pos x="TX593" y="TY593"/>
              </a:cxn>
              <a:cxn ang="0">
                <a:pos x="TX594" y="TY594"/>
              </a:cxn>
              <a:cxn ang="0">
                <a:pos x="TX595" y="TY595"/>
              </a:cxn>
              <a:cxn ang="0">
                <a:pos x="TX596" y="TY596"/>
              </a:cxn>
              <a:cxn ang="0">
                <a:pos x="TX597" y="TY597"/>
              </a:cxn>
              <a:cxn ang="0">
                <a:pos x="TX598" y="TY598"/>
              </a:cxn>
              <a:cxn ang="0">
                <a:pos x="TX599" y="TY599"/>
              </a:cxn>
              <a:cxn ang="0">
                <a:pos x="TX600" y="TY600"/>
              </a:cxn>
              <a:cxn ang="0">
                <a:pos x="TX601" y="TY601"/>
              </a:cxn>
              <a:cxn ang="0">
                <a:pos x="TX602" y="TY602"/>
              </a:cxn>
              <a:cxn ang="0">
                <a:pos x="TX603" y="TY603"/>
              </a:cxn>
              <a:cxn ang="0">
                <a:pos x="TX604" y="TY604"/>
              </a:cxn>
              <a:cxn ang="0">
                <a:pos x="TX605" y="TY605"/>
              </a:cxn>
              <a:cxn ang="0">
                <a:pos x="TX606" y="TY606"/>
              </a:cxn>
              <a:cxn ang="0">
                <a:pos x="TX607" y="TY607"/>
              </a:cxn>
              <a:cxn ang="0">
                <a:pos x="TX608" y="TY608"/>
              </a:cxn>
              <a:cxn ang="0">
                <a:pos x="TX610" y="TY610"/>
              </a:cxn>
              <a:cxn ang="0">
                <a:pos x="TX611" y="TY611"/>
              </a:cxn>
              <a:cxn ang="0">
                <a:pos x="TX612" y="TY612"/>
              </a:cxn>
              <a:cxn ang="0">
                <a:pos x="TX613" y="TY613"/>
              </a:cxn>
              <a:cxn ang="0">
                <a:pos x="TX614" y="TY614"/>
              </a:cxn>
              <a:cxn ang="0">
                <a:pos x="TX615" y="TY615"/>
              </a:cxn>
              <a:cxn ang="0">
                <a:pos x="TX616" y="TY616"/>
              </a:cxn>
              <a:cxn ang="0">
                <a:pos x="TX617" y="TY617"/>
              </a:cxn>
              <a:cxn ang="0">
                <a:pos x="TX618" y="TY618"/>
              </a:cxn>
              <a:cxn ang="0">
                <a:pos x="TX619" y="TY619"/>
              </a:cxn>
              <a:cxn ang="0">
                <a:pos x="TX620" y="TY620"/>
              </a:cxn>
              <a:cxn ang="0">
                <a:pos x="TX621" y="TY621"/>
              </a:cxn>
              <a:cxn ang="0">
                <a:pos x="TX622" y="TY622"/>
              </a:cxn>
              <a:cxn ang="0">
                <a:pos x="TX623" y="TY623"/>
              </a:cxn>
              <a:cxn ang="0">
                <a:pos x="TX624" y="TY624"/>
              </a:cxn>
              <a:cxn ang="0">
                <a:pos x="TX625" y="TY625"/>
              </a:cxn>
              <a:cxn ang="0">
                <a:pos x="TX626" y="TY626"/>
              </a:cxn>
              <a:cxn ang="0">
                <a:pos x="TX627" y="TY627"/>
              </a:cxn>
              <a:cxn ang="0">
                <a:pos x="TX628" y="TY628"/>
              </a:cxn>
              <a:cxn ang="0">
                <a:pos x="TX629" y="TY629"/>
              </a:cxn>
              <a:cxn ang="0">
                <a:pos x="TX630" y="TY630"/>
              </a:cxn>
              <a:cxn ang="0">
                <a:pos x="TX631" y="TY631"/>
              </a:cxn>
              <a:cxn ang="0">
                <a:pos x="TX632" y="TY632"/>
              </a:cxn>
              <a:cxn ang="0">
                <a:pos x="TX633" y="TY633"/>
              </a:cxn>
              <a:cxn ang="0">
                <a:pos x="TX634" y="TY634"/>
              </a:cxn>
              <a:cxn ang="0">
                <a:pos x="TX635" y="TY635"/>
              </a:cxn>
              <a:cxn ang="0">
                <a:pos x="TX636" y="TY636"/>
              </a:cxn>
              <a:cxn ang="0">
                <a:pos x="TX637" y="TY637"/>
              </a:cxn>
              <a:cxn ang="0">
                <a:pos x="TX638" y="TY638"/>
              </a:cxn>
              <a:cxn ang="0">
                <a:pos x="TX639" y="TY639"/>
              </a:cxn>
              <a:cxn ang="0">
                <a:pos x="TX640" y="TY640"/>
              </a:cxn>
              <a:cxn ang="0">
                <a:pos x="TX641" y="TY641"/>
              </a:cxn>
              <a:cxn ang="0">
                <a:pos x="TX642" y="TY642"/>
              </a:cxn>
              <a:cxn ang="0">
                <a:pos x="TX643" y="TY643"/>
              </a:cxn>
              <a:cxn ang="0">
                <a:pos x="TX644" y="TY644"/>
              </a:cxn>
              <a:cxn ang="0">
                <a:pos x="TX645" y="TY645"/>
              </a:cxn>
              <a:cxn ang="0">
                <a:pos x="TX646" y="TY646"/>
              </a:cxn>
              <a:cxn ang="0">
                <a:pos x="TX647" y="TY647"/>
              </a:cxn>
              <a:cxn ang="0">
                <a:pos x="TX648" y="TY648"/>
              </a:cxn>
              <a:cxn ang="0">
                <a:pos x="TX649" y="TY649"/>
              </a:cxn>
              <a:cxn ang="0">
                <a:pos x="TX650" y="TY650"/>
              </a:cxn>
              <a:cxn ang="0">
                <a:pos x="TX651" y="TY651"/>
              </a:cxn>
              <a:cxn ang="0">
                <a:pos x="TX652" y="TY652"/>
              </a:cxn>
              <a:cxn ang="0">
                <a:pos x="TX653" y="TY653"/>
              </a:cxn>
              <a:cxn ang="0">
                <a:pos x="TX654" y="TY654"/>
              </a:cxn>
              <a:cxn ang="0">
                <a:pos x="TX655" y="TY655"/>
              </a:cxn>
              <a:cxn ang="0">
                <a:pos x="TX656" y="TY656"/>
              </a:cxn>
              <a:cxn ang="0">
                <a:pos x="TX657" y="TY657"/>
              </a:cxn>
              <a:cxn ang="0">
                <a:pos x="TX658" y="TY658"/>
              </a:cxn>
              <a:cxn ang="0">
                <a:pos x="TX659" y="TY659"/>
              </a:cxn>
              <a:cxn ang="0">
                <a:pos x="TX660" y="TY660"/>
              </a:cxn>
              <a:cxn ang="0">
                <a:pos x="TX661" y="TY661"/>
              </a:cxn>
              <a:cxn ang="0">
                <a:pos x="TX662" y="TY662"/>
              </a:cxn>
              <a:cxn ang="0">
                <a:pos x="TX663" y="TY663"/>
              </a:cxn>
              <a:cxn ang="0">
                <a:pos x="TX664" y="TY664"/>
              </a:cxn>
              <a:cxn ang="0">
                <a:pos x="TX665" y="TY665"/>
              </a:cxn>
              <a:cxn ang="0">
                <a:pos x="TX666" y="TY666"/>
              </a:cxn>
              <a:cxn ang="0">
                <a:pos x="TX667" y="TY667"/>
              </a:cxn>
              <a:cxn ang="0">
                <a:pos x="TX668" y="TY668"/>
              </a:cxn>
              <a:cxn ang="0">
                <a:pos x="TX669" y="TY669"/>
              </a:cxn>
              <a:cxn ang="0">
                <a:pos x="TX670" y="TY670"/>
              </a:cxn>
              <a:cxn ang="0">
                <a:pos x="TX671" y="TY671"/>
              </a:cxn>
              <a:cxn ang="0">
                <a:pos x="TX672" y="TY672"/>
              </a:cxn>
              <a:cxn ang="0">
                <a:pos x="TX673" y="TY673"/>
              </a:cxn>
              <a:cxn ang="0">
                <a:pos x="TX675" y="TY675"/>
              </a:cxn>
              <a:cxn ang="0">
                <a:pos x="TX676" y="TY676"/>
              </a:cxn>
              <a:cxn ang="0">
                <a:pos x="TX677" y="TY677"/>
              </a:cxn>
              <a:cxn ang="0">
                <a:pos x="TX678" y="TY678"/>
              </a:cxn>
              <a:cxn ang="0">
                <a:pos x="TX679" y="TY679"/>
              </a:cxn>
              <a:cxn ang="0">
                <a:pos x="TX680" y="TY680"/>
              </a:cxn>
              <a:cxn ang="0">
                <a:pos x="TX681" y="TY681"/>
              </a:cxn>
              <a:cxn ang="0">
                <a:pos x="TX682" y="TY682"/>
              </a:cxn>
              <a:cxn ang="0">
                <a:pos x="TX683" y="TY683"/>
              </a:cxn>
              <a:cxn ang="0">
                <a:pos x="TX684" y="TY684"/>
              </a:cxn>
              <a:cxn ang="0">
                <a:pos x="TX685" y="TY685"/>
              </a:cxn>
              <a:cxn ang="0">
                <a:pos x="TX686" y="TY686"/>
              </a:cxn>
              <a:cxn ang="0">
                <a:pos x="TX687" y="TY687"/>
              </a:cxn>
              <a:cxn ang="0">
                <a:pos x="TX688" y="TY688"/>
              </a:cxn>
              <a:cxn ang="0">
                <a:pos x="TX689" y="TY689"/>
              </a:cxn>
              <a:cxn ang="0">
                <a:pos x="TX690" y="TY690"/>
              </a:cxn>
              <a:cxn ang="0">
                <a:pos x="TX691" y="TY691"/>
              </a:cxn>
              <a:cxn ang="0">
                <a:pos x="TX692" y="TY692"/>
              </a:cxn>
              <a:cxn ang="0">
                <a:pos x="TX693" y="TY693"/>
              </a:cxn>
              <a:cxn ang="0">
                <a:pos x="TX694" y="TY694"/>
              </a:cxn>
              <a:cxn ang="0">
                <a:pos x="TX695" y="TY695"/>
              </a:cxn>
              <a:cxn ang="0">
                <a:pos x="TX696" y="TY696"/>
              </a:cxn>
              <a:cxn ang="0">
                <a:pos x="TX697" y="TY697"/>
              </a:cxn>
              <a:cxn ang="0">
                <a:pos x="TX698" y="TY698"/>
              </a:cxn>
              <a:cxn ang="0">
                <a:pos x="TX699" y="TY699"/>
              </a:cxn>
              <a:cxn ang="0">
                <a:pos x="TX700" y="TY700"/>
              </a:cxn>
              <a:cxn ang="0">
                <a:pos x="TX701" y="TY701"/>
              </a:cxn>
              <a:cxn ang="0">
                <a:pos x="TX702" y="TY702"/>
              </a:cxn>
              <a:cxn ang="0">
                <a:pos x="TX703" y="TY703"/>
              </a:cxn>
              <a:cxn ang="0">
                <a:pos x="TX704" y="TY704"/>
              </a:cxn>
              <a:cxn ang="0">
                <a:pos x="TX705" y="TY705"/>
              </a:cxn>
              <a:cxn ang="0">
                <a:pos x="TX706" y="TY706"/>
              </a:cxn>
              <a:cxn ang="0">
                <a:pos x="TX707" y="TY707"/>
              </a:cxn>
              <a:cxn ang="0">
                <a:pos x="TX708" y="TY708"/>
              </a:cxn>
              <a:cxn ang="0">
                <a:pos x="TX709" y="TY709"/>
              </a:cxn>
              <a:cxn ang="0">
                <a:pos x="TX710" y="TY710"/>
              </a:cxn>
              <a:cxn ang="0">
                <a:pos x="TX711" y="TY711"/>
              </a:cxn>
              <a:cxn ang="0">
                <a:pos x="TX712" y="TY712"/>
              </a:cxn>
              <a:cxn ang="0">
                <a:pos x="TX713" y="TY713"/>
              </a:cxn>
              <a:cxn ang="0">
                <a:pos x="TX714" y="TY714"/>
              </a:cxn>
              <a:cxn ang="0">
                <a:pos x="TX715" y="TY715"/>
              </a:cxn>
              <a:cxn ang="0">
                <a:pos x="TX716" y="TY716"/>
              </a:cxn>
              <a:cxn ang="0">
                <a:pos x="TX717" y="TY717"/>
              </a:cxn>
              <a:cxn ang="0">
                <a:pos x="TX718" y="TY718"/>
              </a:cxn>
              <a:cxn ang="0">
                <a:pos x="TX719" y="TY719"/>
              </a:cxn>
              <a:cxn ang="0">
                <a:pos x="TX720" y="TY720"/>
              </a:cxn>
              <a:cxn ang="0">
                <a:pos x="TX721" y="TY721"/>
              </a:cxn>
              <a:cxn ang="0">
                <a:pos x="TX722" y="TY722"/>
              </a:cxn>
              <a:cxn ang="0">
                <a:pos x="TX723" y="TY723"/>
              </a:cxn>
              <a:cxn ang="0">
                <a:pos x="TX724" y="TY724"/>
              </a:cxn>
              <a:cxn ang="0">
                <a:pos x="TX725" y="TY725"/>
              </a:cxn>
              <a:cxn ang="0">
                <a:pos x="TX726" y="TY726"/>
              </a:cxn>
              <a:cxn ang="0">
                <a:pos x="TX727" y="TY727"/>
              </a:cxn>
              <a:cxn ang="0">
                <a:pos x="TX728" y="TY728"/>
              </a:cxn>
              <a:cxn ang="0">
                <a:pos x="TX729" y="TY729"/>
              </a:cxn>
              <a:cxn ang="0">
                <a:pos x="TX730" y="TY730"/>
              </a:cxn>
              <a:cxn ang="0">
                <a:pos x="TX731" y="TY731"/>
              </a:cxn>
              <a:cxn ang="0">
                <a:pos x="TX732" y="TY732"/>
              </a:cxn>
              <a:cxn ang="0">
                <a:pos x="TX733" y="TY733"/>
              </a:cxn>
              <a:cxn ang="0">
                <a:pos x="TX734" y="TY734"/>
              </a:cxn>
              <a:cxn ang="0">
                <a:pos x="TX735" y="TY735"/>
              </a:cxn>
              <a:cxn ang="0">
                <a:pos x="TX736" y="TY736"/>
              </a:cxn>
              <a:cxn ang="0">
                <a:pos x="TX737" y="TY737"/>
              </a:cxn>
              <a:cxn ang="0">
                <a:pos x="TX738" y="TY738"/>
              </a:cxn>
              <a:cxn ang="0">
                <a:pos x="TX740" y="TY740"/>
              </a:cxn>
              <a:cxn ang="0">
                <a:pos x="TX741" y="TY741"/>
              </a:cxn>
              <a:cxn ang="0">
                <a:pos x="TX742" y="TY742"/>
              </a:cxn>
              <a:cxn ang="0">
                <a:pos x="TX743" y="TY743"/>
              </a:cxn>
              <a:cxn ang="0">
                <a:pos x="TX744" y="TY744"/>
              </a:cxn>
              <a:cxn ang="0">
                <a:pos x="TX745" y="TY745"/>
              </a:cxn>
              <a:cxn ang="0">
                <a:pos x="TX746" y="TY746"/>
              </a:cxn>
              <a:cxn ang="0">
                <a:pos x="TX747" y="TY747"/>
              </a:cxn>
              <a:cxn ang="0">
                <a:pos x="TX748" y="TY748"/>
              </a:cxn>
              <a:cxn ang="0">
                <a:pos x="TX749" y="TY749"/>
              </a:cxn>
              <a:cxn ang="0">
                <a:pos x="TX750" y="TY750"/>
              </a:cxn>
              <a:cxn ang="0">
                <a:pos x="TX751" y="TY751"/>
              </a:cxn>
              <a:cxn ang="0">
                <a:pos x="TX752" y="TY752"/>
              </a:cxn>
              <a:cxn ang="0">
                <a:pos x="TX753" y="TY753"/>
              </a:cxn>
              <a:cxn ang="0">
                <a:pos x="TX754" y="TY754"/>
              </a:cxn>
              <a:cxn ang="0">
                <a:pos x="TX756" y="TY756"/>
              </a:cxn>
              <a:cxn ang="0">
                <a:pos x="TX757" y="TY757"/>
              </a:cxn>
              <a:cxn ang="0">
                <a:pos x="TX758" y="TY758"/>
              </a:cxn>
              <a:cxn ang="0">
                <a:pos x="TX759" y="TY759"/>
              </a:cxn>
              <a:cxn ang="0">
                <a:pos x="TX760" y="TY760"/>
              </a:cxn>
              <a:cxn ang="0">
                <a:pos x="TX761" y="TY761"/>
              </a:cxn>
              <a:cxn ang="0">
                <a:pos x="TX762" y="TY762"/>
              </a:cxn>
              <a:cxn ang="0">
                <a:pos x="TX763" y="TY763"/>
              </a:cxn>
              <a:cxn ang="0">
                <a:pos x="TX764" y="TY764"/>
              </a:cxn>
              <a:cxn ang="0">
                <a:pos x="TX765" y="TY765"/>
              </a:cxn>
              <a:cxn ang="0">
                <a:pos x="TX766" y="TY766"/>
              </a:cxn>
              <a:cxn ang="0">
                <a:pos x="TX767" y="TY767"/>
              </a:cxn>
              <a:cxn ang="0">
                <a:pos x="TX768" y="TY768"/>
              </a:cxn>
              <a:cxn ang="0">
                <a:pos x="TX769" y="TY769"/>
              </a:cxn>
              <a:cxn ang="0">
                <a:pos x="TX770" y="TY770"/>
              </a:cxn>
              <a:cxn ang="0">
                <a:pos x="TX771" y="TY771"/>
              </a:cxn>
              <a:cxn ang="0">
                <a:pos x="TX772" y="TY772"/>
              </a:cxn>
              <a:cxn ang="0">
                <a:pos x="TX773" y="TY773"/>
              </a:cxn>
              <a:cxn ang="0">
                <a:pos x="TX774" y="TY774"/>
              </a:cxn>
              <a:cxn ang="0">
                <a:pos x="TX775" y="TY775"/>
              </a:cxn>
              <a:cxn ang="0">
                <a:pos x="TX776" y="TY776"/>
              </a:cxn>
              <a:cxn ang="0">
                <a:pos x="TX777" y="TY777"/>
              </a:cxn>
              <a:cxn ang="0">
                <a:pos x="TX778" y="TY778"/>
              </a:cxn>
              <a:cxn ang="0">
                <a:pos x="TX779" y="TY779"/>
              </a:cxn>
              <a:cxn ang="0">
                <a:pos x="TX780" y="TY780"/>
              </a:cxn>
              <a:cxn ang="0">
                <a:pos x="TX781" y="TY781"/>
              </a:cxn>
              <a:cxn ang="0">
                <a:pos x="TX782" y="TY782"/>
              </a:cxn>
              <a:cxn ang="0">
                <a:pos x="TX783" y="TY783"/>
              </a:cxn>
              <a:cxn ang="0">
                <a:pos x="TX784" y="TY784"/>
              </a:cxn>
              <a:cxn ang="0">
                <a:pos x="TX785" y="TY785"/>
              </a:cxn>
              <a:cxn ang="0">
                <a:pos x="TX786" y="TY786"/>
              </a:cxn>
              <a:cxn ang="0">
                <a:pos x="TX787" y="TY787"/>
              </a:cxn>
              <a:cxn ang="0">
                <a:pos x="TX788" y="TY788"/>
              </a:cxn>
              <a:cxn ang="0">
                <a:pos x="TX789" y="TY789"/>
              </a:cxn>
              <a:cxn ang="0">
                <a:pos x="TX790" y="TY790"/>
              </a:cxn>
              <a:cxn ang="0">
                <a:pos x="TX791" y="TY791"/>
              </a:cxn>
              <a:cxn ang="0">
                <a:pos x="TX792" y="TY792"/>
              </a:cxn>
              <a:cxn ang="0">
                <a:pos x="TX793" y="TY793"/>
              </a:cxn>
              <a:cxn ang="0">
                <a:pos x="TX794" y="TY794"/>
              </a:cxn>
              <a:cxn ang="0">
                <a:pos x="TX795" y="TY795"/>
              </a:cxn>
              <a:cxn ang="0">
                <a:pos x="TX796" y="TY796"/>
              </a:cxn>
              <a:cxn ang="0">
                <a:pos x="TX797" y="TY797"/>
              </a:cxn>
              <a:cxn ang="0">
                <a:pos x="TX798" y="TY798"/>
              </a:cxn>
              <a:cxn ang="0">
                <a:pos x="TX799" y="TY799"/>
              </a:cxn>
              <a:cxn ang="0">
                <a:pos x="TX800" y="TY800"/>
              </a:cxn>
              <a:cxn ang="0">
                <a:pos x="TX801" y="TY801"/>
              </a:cxn>
              <a:cxn ang="0">
                <a:pos x="TX802" y="TY802"/>
              </a:cxn>
              <a:cxn ang="0">
                <a:pos x="TX803" y="TY803"/>
              </a:cxn>
              <a:cxn ang="0">
                <a:pos x="TX804" y="TY804"/>
              </a:cxn>
              <a:cxn ang="0">
                <a:pos x="TX805" y="TY805"/>
              </a:cxn>
              <a:cxn ang="0">
                <a:pos x="TX806" y="TY806"/>
              </a:cxn>
              <a:cxn ang="0">
                <a:pos x="TX807" y="TY807"/>
              </a:cxn>
              <a:cxn ang="0">
                <a:pos x="TX808" y="TY808"/>
              </a:cxn>
              <a:cxn ang="0">
                <a:pos x="TX809" y="TY809"/>
              </a:cxn>
              <a:cxn ang="0">
                <a:pos x="TX810" y="TY810"/>
              </a:cxn>
              <a:cxn ang="0">
                <a:pos x="TX811" y="TY811"/>
              </a:cxn>
              <a:cxn ang="0">
                <a:pos x="TX812" y="TY812"/>
              </a:cxn>
              <a:cxn ang="0">
                <a:pos x="TX813" y="TY813"/>
              </a:cxn>
              <a:cxn ang="0">
                <a:pos x="TX814" y="TY814"/>
              </a:cxn>
              <a:cxn ang="0">
                <a:pos x="TX815" y="TY815"/>
              </a:cxn>
              <a:cxn ang="0">
                <a:pos x="TX816" y="TY816"/>
              </a:cxn>
              <a:cxn ang="0">
                <a:pos x="TX817" y="TY817"/>
              </a:cxn>
              <a:cxn ang="0">
                <a:pos x="TX818" y="TY818"/>
              </a:cxn>
              <a:cxn ang="0">
                <a:pos x="TX819" y="TY819"/>
              </a:cxn>
              <a:cxn ang="0">
                <a:pos x="TX820" y="TY820"/>
              </a:cxn>
              <a:cxn ang="0">
                <a:pos x="TX821" y="TY821"/>
              </a:cxn>
              <a:cxn ang="0">
                <a:pos x="TX822" y="TY822"/>
              </a:cxn>
              <a:cxn ang="0">
                <a:pos x="TX823" y="TY823"/>
              </a:cxn>
              <a:cxn ang="0">
                <a:pos x="TX824" y="TY824"/>
              </a:cxn>
              <a:cxn ang="0">
                <a:pos x="TX825" y="TY825"/>
              </a:cxn>
              <a:cxn ang="0">
                <a:pos x="TX826" y="TY826"/>
              </a:cxn>
              <a:cxn ang="0">
                <a:pos x="TX827" y="TY827"/>
              </a:cxn>
              <a:cxn ang="0">
                <a:pos x="TX828" y="TY828"/>
              </a:cxn>
              <a:cxn ang="0">
                <a:pos x="TX829" y="TY829"/>
              </a:cxn>
              <a:cxn ang="0">
                <a:pos x="TX830" y="TY830"/>
              </a:cxn>
              <a:cxn ang="0">
                <a:pos x="TX831" y="TY831"/>
              </a:cxn>
              <a:cxn ang="0">
                <a:pos x="TX832" y="TY832"/>
              </a:cxn>
              <a:cxn ang="0">
                <a:pos x="TX833" y="TY833"/>
              </a:cxn>
              <a:cxn ang="0">
                <a:pos x="TX834" y="TY834"/>
              </a:cxn>
              <a:cxn ang="0">
                <a:pos x="TX835" y="TY835"/>
              </a:cxn>
              <a:cxn ang="0">
                <a:pos x="TX836" y="TY836"/>
              </a:cxn>
              <a:cxn ang="0">
                <a:pos x="TX837" y="TY837"/>
              </a:cxn>
              <a:cxn ang="0">
                <a:pos x="TX838" y="TY838"/>
              </a:cxn>
              <a:cxn ang="0">
                <a:pos x="TX839" y="TY839"/>
              </a:cxn>
              <a:cxn ang="0">
                <a:pos x="TX840" y="TY840"/>
              </a:cxn>
              <a:cxn ang="0">
                <a:pos x="TX841" y="TY841"/>
              </a:cxn>
              <a:cxn ang="0">
                <a:pos x="TX842" y="TY842"/>
              </a:cxn>
              <a:cxn ang="0">
                <a:pos x="TX843" y="TY843"/>
              </a:cxn>
              <a:cxn ang="0">
                <a:pos x="TX844" y="TY844"/>
              </a:cxn>
              <a:cxn ang="0">
                <a:pos x="TX845" y="TY845"/>
              </a:cxn>
              <a:cxn ang="0">
                <a:pos x="TX846" y="TY846"/>
              </a:cxn>
              <a:cxn ang="0">
                <a:pos x="TX847" y="TY847"/>
              </a:cxn>
              <a:cxn ang="0">
                <a:pos x="TX848" y="TY848"/>
              </a:cxn>
              <a:cxn ang="0">
                <a:pos x="TX849" y="TY849"/>
              </a:cxn>
              <a:cxn ang="0">
                <a:pos x="TX850" y="TY850"/>
              </a:cxn>
              <a:cxn ang="0">
                <a:pos x="TX851" y="TY851"/>
              </a:cxn>
              <a:cxn ang="0">
                <a:pos x="TX852" y="TY852"/>
              </a:cxn>
              <a:cxn ang="0">
                <a:pos x="TX853" y="TY853"/>
              </a:cxn>
              <a:cxn ang="0">
                <a:pos x="TX854" y="TY854"/>
              </a:cxn>
              <a:cxn ang="0">
                <a:pos x="TX855" y="TY855"/>
              </a:cxn>
              <a:cxn ang="0">
                <a:pos x="TX856" y="TY856"/>
              </a:cxn>
              <a:cxn ang="0">
                <a:pos x="TX857" y="TY857"/>
              </a:cxn>
              <a:cxn ang="0">
                <a:pos x="TX858" y="TY858"/>
              </a:cxn>
              <a:cxn ang="0">
                <a:pos x="TX859" y="TY859"/>
              </a:cxn>
              <a:cxn ang="0">
                <a:pos x="TX860" y="TY860"/>
              </a:cxn>
              <a:cxn ang="0">
                <a:pos x="TX861" y="TY861"/>
              </a:cxn>
              <a:cxn ang="0">
                <a:pos x="TX862" y="TY862"/>
              </a:cxn>
              <a:cxn ang="0">
                <a:pos x="TX863" y="TY863"/>
              </a:cxn>
              <a:cxn ang="0">
                <a:pos x="TX864" y="TY864"/>
              </a:cxn>
              <a:cxn ang="0">
                <a:pos x="TX865" y="TY865"/>
              </a:cxn>
              <a:cxn ang="0">
                <a:pos x="TX866" y="TY866"/>
              </a:cxn>
              <a:cxn ang="0">
                <a:pos x="TX867" y="TY867"/>
              </a:cxn>
              <a:cxn ang="0">
                <a:pos x="TX868" y="TY868"/>
              </a:cxn>
              <a:cxn ang="0">
                <a:pos x="TX869" y="TY869"/>
              </a:cxn>
              <a:cxn ang="0">
                <a:pos x="TX870" y="TY870"/>
              </a:cxn>
              <a:cxn ang="0">
                <a:pos x="TX871" y="TY871"/>
              </a:cxn>
              <a:cxn ang="0">
                <a:pos x="TX872" y="TY872"/>
              </a:cxn>
              <a:cxn ang="0">
                <a:pos x="TX873" y="TY873"/>
              </a:cxn>
              <a:cxn ang="0">
                <a:pos x="TX874" y="TY874"/>
              </a:cxn>
              <a:cxn ang="0">
                <a:pos x="TX875" y="TY875"/>
              </a:cxn>
              <a:cxn ang="0">
                <a:pos x="TX876" y="TY876"/>
              </a:cxn>
              <a:cxn ang="0">
                <a:pos x="TX877" y="TY877"/>
              </a:cxn>
              <a:cxn ang="0">
                <a:pos x="TX878" y="TY878"/>
              </a:cxn>
              <a:cxn ang="0">
                <a:pos x="TX879" y="TY879"/>
              </a:cxn>
              <a:cxn ang="0">
                <a:pos x="TX880" y="TY880"/>
              </a:cxn>
              <a:cxn ang="0">
                <a:pos x="TX882" y="TY882"/>
              </a:cxn>
              <a:cxn ang="0">
                <a:pos x="TX883" y="TY883"/>
              </a:cxn>
              <a:cxn ang="0">
                <a:pos x="TX884" y="TY884"/>
              </a:cxn>
              <a:cxn ang="0">
                <a:pos x="TX885" y="TY885"/>
              </a:cxn>
              <a:cxn ang="0">
                <a:pos x="TX886" y="TY886"/>
              </a:cxn>
              <a:cxn ang="0">
                <a:pos x="TX887" y="TY887"/>
              </a:cxn>
              <a:cxn ang="0">
                <a:pos x="TX888" y="TY888"/>
              </a:cxn>
              <a:cxn ang="0">
                <a:pos x="TX889" y="TY889"/>
              </a:cxn>
              <a:cxn ang="0">
                <a:pos x="TX890" y="TY890"/>
              </a:cxn>
              <a:cxn ang="0">
                <a:pos x="TX891" y="TY891"/>
              </a:cxn>
              <a:cxn ang="0">
                <a:pos x="TX892" y="TY892"/>
              </a:cxn>
              <a:cxn ang="0">
                <a:pos x="TX893" y="TY893"/>
              </a:cxn>
              <a:cxn ang="0">
                <a:pos x="TX894" y="TY894"/>
              </a:cxn>
              <a:cxn ang="0">
                <a:pos x="TX895" y="TY895"/>
              </a:cxn>
              <a:cxn ang="0">
                <a:pos x="TX896" y="TY896"/>
              </a:cxn>
              <a:cxn ang="0">
                <a:pos x="TX897" y="TY897"/>
              </a:cxn>
              <a:cxn ang="0">
                <a:pos x="TX898" y="TY898"/>
              </a:cxn>
              <a:cxn ang="0">
                <a:pos x="TX899" y="TY899"/>
              </a:cxn>
              <a:cxn ang="0">
                <a:pos x="TX900" y="TY900"/>
              </a:cxn>
              <a:cxn ang="0">
                <a:pos x="TX901" y="TY901"/>
              </a:cxn>
              <a:cxn ang="0">
                <a:pos x="TX902" y="TY902"/>
              </a:cxn>
              <a:cxn ang="0">
                <a:pos x="TX903" y="TY903"/>
              </a:cxn>
              <a:cxn ang="0">
                <a:pos x="TX904" y="TY904"/>
              </a:cxn>
              <a:cxn ang="0">
                <a:pos x="TX905" y="TY905"/>
              </a:cxn>
              <a:cxn ang="0">
                <a:pos x="TX906" y="TY906"/>
              </a:cxn>
              <a:cxn ang="0">
                <a:pos x="TX907" y="TY907"/>
              </a:cxn>
              <a:cxn ang="0">
                <a:pos x="TX908" y="TY908"/>
              </a:cxn>
              <a:cxn ang="0">
                <a:pos x="TX909" y="TY909"/>
              </a:cxn>
              <a:cxn ang="0">
                <a:pos x="TX910" y="TY910"/>
              </a:cxn>
              <a:cxn ang="0">
                <a:pos x="TX911" y="TY911"/>
              </a:cxn>
              <a:cxn ang="0">
                <a:pos x="TX912" y="TY912"/>
              </a:cxn>
              <a:cxn ang="0">
                <a:pos x="TX913" y="TY913"/>
              </a:cxn>
              <a:cxn ang="0">
                <a:pos x="TX914" y="TY914"/>
              </a:cxn>
              <a:cxn ang="0">
                <a:pos x="TX915" y="TY915"/>
              </a:cxn>
              <a:cxn ang="0">
                <a:pos x="TX916" y="TY916"/>
              </a:cxn>
              <a:cxn ang="0">
                <a:pos x="TX917" y="TY917"/>
              </a:cxn>
              <a:cxn ang="0">
                <a:pos x="TX918" y="TY918"/>
              </a:cxn>
              <a:cxn ang="0">
                <a:pos x="TX919" y="TY919"/>
              </a:cxn>
              <a:cxn ang="0">
                <a:pos x="TX920" y="TY920"/>
              </a:cxn>
              <a:cxn ang="0">
                <a:pos x="TX921" y="TY921"/>
              </a:cxn>
              <a:cxn ang="0">
                <a:pos x="TX922" y="TY922"/>
              </a:cxn>
              <a:cxn ang="0">
                <a:pos x="TX923" y="TY923"/>
              </a:cxn>
              <a:cxn ang="0">
                <a:pos x="TX924" y="TY924"/>
              </a:cxn>
              <a:cxn ang="0">
                <a:pos x="TX925" y="TY925"/>
              </a:cxn>
              <a:cxn ang="0">
                <a:pos x="TX926" y="TY926"/>
              </a:cxn>
              <a:cxn ang="0">
                <a:pos x="TX927" y="TY927"/>
              </a:cxn>
              <a:cxn ang="0">
                <a:pos x="TX928" y="TY928"/>
              </a:cxn>
              <a:cxn ang="0">
                <a:pos x="TX929" y="TY929"/>
              </a:cxn>
              <a:cxn ang="0">
                <a:pos x="TX930" y="TY930"/>
              </a:cxn>
              <a:cxn ang="0">
                <a:pos x="TX931" y="TY931"/>
              </a:cxn>
              <a:cxn ang="0">
                <a:pos x="TX932" y="TY932"/>
              </a:cxn>
              <a:cxn ang="0">
                <a:pos x="TX933" y="TY933"/>
              </a:cxn>
              <a:cxn ang="0">
                <a:pos x="TX934" y="TY934"/>
              </a:cxn>
              <a:cxn ang="0">
                <a:pos x="TX935" y="TY935"/>
              </a:cxn>
              <a:cxn ang="0">
                <a:pos x="TX936" y="TY936"/>
              </a:cxn>
              <a:cxn ang="0">
                <a:pos x="TX937" y="TY937"/>
              </a:cxn>
              <a:cxn ang="0">
                <a:pos x="TX938" y="TY938"/>
              </a:cxn>
              <a:cxn ang="0">
                <a:pos x="TX939" y="TY939"/>
              </a:cxn>
              <a:cxn ang="0">
                <a:pos x="TX940" y="TY940"/>
              </a:cxn>
              <a:cxn ang="0">
                <a:pos x="TX941" y="TY941"/>
              </a:cxn>
              <a:cxn ang="0">
                <a:pos x="TX942" y="TY942"/>
              </a:cxn>
              <a:cxn ang="0">
                <a:pos x="TX943" y="TY943"/>
              </a:cxn>
              <a:cxn ang="0">
                <a:pos x="TX944" y="TY944"/>
              </a:cxn>
              <a:cxn ang="0">
                <a:pos x="TX945" y="TY945"/>
              </a:cxn>
              <a:cxn ang="0">
                <a:pos x="TX946" y="TY946"/>
              </a:cxn>
              <a:cxn ang="0">
                <a:pos x="TX947" y="TY947"/>
              </a:cxn>
              <a:cxn ang="0">
                <a:pos x="TX948" y="TY948"/>
              </a:cxn>
              <a:cxn ang="0">
                <a:pos x="TX949" y="TY949"/>
              </a:cxn>
              <a:cxn ang="0">
                <a:pos x="TX950" y="TY950"/>
              </a:cxn>
              <a:cxn ang="0">
                <a:pos x="TX951" y="TY951"/>
              </a:cxn>
              <a:cxn ang="0">
                <a:pos x="TX952" y="TY952"/>
              </a:cxn>
              <a:cxn ang="0">
                <a:pos x="TX953" y="TY953"/>
              </a:cxn>
              <a:cxn ang="0">
                <a:pos x="TX954" y="TY954"/>
              </a:cxn>
              <a:cxn ang="0">
                <a:pos x="TX955" y="TY955"/>
              </a:cxn>
              <a:cxn ang="0">
                <a:pos x="TX956" y="TY956"/>
              </a:cxn>
              <a:cxn ang="0">
                <a:pos x="TX957" y="TY957"/>
              </a:cxn>
              <a:cxn ang="0">
                <a:pos x="TX958" y="TY958"/>
              </a:cxn>
              <a:cxn ang="0">
                <a:pos x="TX959" y="TY959"/>
              </a:cxn>
              <a:cxn ang="0">
                <a:pos x="TX960" y="TY960"/>
              </a:cxn>
              <a:cxn ang="0">
                <a:pos x="TX961" y="TY961"/>
              </a:cxn>
              <a:cxn ang="0">
                <a:pos x="TX962" y="TY962"/>
              </a:cxn>
              <a:cxn ang="0">
                <a:pos x="TX963" y="TY963"/>
              </a:cxn>
              <a:cxn ang="0">
                <a:pos x="TX964" y="TY964"/>
              </a:cxn>
              <a:cxn ang="0">
                <a:pos x="TX965" y="TY965"/>
              </a:cxn>
              <a:cxn ang="0">
                <a:pos x="TX966" y="TY966"/>
              </a:cxn>
              <a:cxn ang="0">
                <a:pos x="TX967" y="TY967"/>
              </a:cxn>
              <a:cxn ang="0">
                <a:pos x="TX968" y="TY968"/>
              </a:cxn>
              <a:cxn ang="0">
                <a:pos x="TX969" y="TY969"/>
              </a:cxn>
              <a:cxn ang="0">
                <a:pos x="TX970" y="TY970"/>
              </a:cxn>
              <a:cxn ang="0">
                <a:pos x="TX971" y="TY971"/>
              </a:cxn>
              <a:cxn ang="0">
                <a:pos x="TX972" y="TY972"/>
              </a:cxn>
              <a:cxn ang="0">
                <a:pos x="TX973" y="TY973"/>
              </a:cxn>
              <a:cxn ang="0">
                <a:pos x="TX974" y="TY974"/>
              </a:cxn>
              <a:cxn ang="0">
                <a:pos x="TX975" y="TY975"/>
              </a:cxn>
              <a:cxn ang="0">
                <a:pos x="TX976" y="TY976"/>
              </a:cxn>
              <a:cxn ang="0">
                <a:pos x="TX977" y="TY977"/>
              </a:cxn>
              <a:cxn ang="0">
                <a:pos x="TX978" y="TY978"/>
              </a:cxn>
              <a:cxn ang="0">
                <a:pos x="TX979" y="TY979"/>
              </a:cxn>
              <a:cxn ang="0">
                <a:pos x="TX980" y="TY980"/>
              </a:cxn>
              <a:cxn ang="0">
                <a:pos x="TX981" y="TY981"/>
              </a:cxn>
              <a:cxn ang="0">
                <a:pos x="TX982" y="TY982"/>
              </a:cxn>
              <a:cxn ang="0">
                <a:pos x="TX983" y="TY983"/>
              </a:cxn>
              <a:cxn ang="0">
                <a:pos x="TX984" y="TY984"/>
              </a:cxn>
              <a:cxn ang="0">
                <a:pos x="TX985" y="TY985"/>
              </a:cxn>
              <a:cxn ang="0">
                <a:pos x="TX986" y="TY986"/>
              </a:cxn>
              <a:cxn ang="0">
                <a:pos x="TX987" y="TY987"/>
              </a:cxn>
              <a:cxn ang="0">
                <a:pos x="TX988" y="TY988"/>
              </a:cxn>
              <a:cxn ang="0">
                <a:pos x="TX989" y="TY989"/>
              </a:cxn>
              <a:cxn ang="0">
                <a:pos x="TX990" y="TY990"/>
              </a:cxn>
              <a:cxn ang="0">
                <a:pos x="TX991" y="TY991"/>
              </a:cxn>
              <a:cxn ang="0">
                <a:pos x="TX992" y="TY992"/>
              </a:cxn>
              <a:cxn ang="0">
                <a:pos x="TX993" y="TY993"/>
              </a:cxn>
              <a:cxn ang="0">
                <a:pos x="TX994" y="TY994"/>
              </a:cxn>
              <a:cxn ang="0">
                <a:pos x="TX995" y="TY995"/>
              </a:cxn>
              <a:cxn ang="0">
                <a:pos x="TX996" y="TY996"/>
              </a:cxn>
              <a:cxn ang="0">
                <a:pos x="TX997" y="TY997"/>
              </a:cxn>
              <a:cxn ang="0">
                <a:pos x="TX998" y="TY998"/>
              </a:cxn>
              <a:cxn ang="0">
                <a:pos x="TX999" y="TY999"/>
              </a:cxn>
              <a:cxn ang="0">
                <a:pos x="TX1000" y="TY1000"/>
              </a:cxn>
              <a:cxn ang="0">
                <a:pos x="TX1001" y="TY1001"/>
              </a:cxn>
              <a:cxn ang="0">
                <a:pos x="TX1002" y="TY1002"/>
              </a:cxn>
              <a:cxn ang="0">
                <a:pos x="TX1003" y="TY1003"/>
              </a:cxn>
              <a:cxn ang="0">
                <a:pos x="TX1004" y="TY1004"/>
              </a:cxn>
              <a:cxn ang="0">
                <a:pos x="TX1005" y="TY1005"/>
              </a:cxn>
              <a:cxn ang="0">
                <a:pos x="TX1006" y="TY1006"/>
              </a:cxn>
            </a:cxnLst>
            <a:rect l="l" t="t" r="r" b="b"/>
            <a:pathLst>
              <a:path w="2209807" h="1841506">
                <a:moveTo>
                  <a:pt x="1088391" y="1543050"/>
                </a:moveTo>
                <a:lnTo>
                  <a:pt x="1090946" y="1543369"/>
                </a:lnTo>
                <a:lnTo>
                  <a:pt x="1093500" y="1544006"/>
                </a:lnTo>
                <a:lnTo>
                  <a:pt x="1096055" y="1545280"/>
                </a:lnTo>
                <a:lnTo>
                  <a:pt x="1097970" y="1547191"/>
                </a:lnTo>
                <a:lnTo>
                  <a:pt x="1140118" y="1589235"/>
                </a:lnTo>
                <a:lnTo>
                  <a:pt x="1142034" y="1591146"/>
                </a:lnTo>
                <a:lnTo>
                  <a:pt x="1143311" y="1594013"/>
                </a:lnTo>
                <a:lnTo>
                  <a:pt x="1143950" y="1596243"/>
                </a:lnTo>
                <a:lnTo>
                  <a:pt x="1144588" y="1599109"/>
                </a:lnTo>
                <a:lnTo>
                  <a:pt x="1143950" y="1601657"/>
                </a:lnTo>
                <a:lnTo>
                  <a:pt x="1143311" y="1604524"/>
                </a:lnTo>
                <a:lnTo>
                  <a:pt x="1142034" y="1606754"/>
                </a:lnTo>
                <a:lnTo>
                  <a:pt x="1140118" y="1609302"/>
                </a:lnTo>
                <a:lnTo>
                  <a:pt x="1105314" y="1644020"/>
                </a:lnTo>
                <a:lnTo>
                  <a:pt x="1107869" y="1651027"/>
                </a:lnTo>
                <a:lnTo>
                  <a:pt x="1110742" y="1658990"/>
                </a:lnTo>
                <a:lnTo>
                  <a:pt x="1113616" y="1667590"/>
                </a:lnTo>
                <a:lnTo>
                  <a:pt x="1116490" y="1677146"/>
                </a:lnTo>
                <a:lnTo>
                  <a:pt x="1118725" y="1687338"/>
                </a:lnTo>
                <a:lnTo>
                  <a:pt x="1121599" y="1698486"/>
                </a:lnTo>
                <a:lnTo>
                  <a:pt x="1123834" y="1710271"/>
                </a:lnTo>
                <a:lnTo>
                  <a:pt x="1126388" y="1722694"/>
                </a:lnTo>
                <a:lnTo>
                  <a:pt x="1128304" y="1735753"/>
                </a:lnTo>
                <a:lnTo>
                  <a:pt x="1130539" y="1749449"/>
                </a:lnTo>
                <a:lnTo>
                  <a:pt x="1132136" y="1763782"/>
                </a:lnTo>
                <a:lnTo>
                  <a:pt x="1133732" y="1778115"/>
                </a:lnTo>
                <a:lnTo>
                  <a:pt x="1135329" y="1793404"/>
                </a:lnTo>
                <a:lnTo>
                  <a:pt x="1136606" y="1809012"/>
                </a:lnTo>
                <a:lnTo>
                  <a:pt x="1137244" y="1824937"/>
                </a:lnTo>
                <a:lnTo>
                  <a:pt x="1138202" y="1841500"/>
                </a:lnTo>
                <a:lnTo>
                  <a:pt x="1038261" y="1841500"/>
                </a:lnTo>
                <a:lnTo>
                  <a:pt x="1038900" y="1824937"/>
                </a:lnTo>
                <a:lnTo>
                  <a:pt x="1039858" y="1809012"/>
                </a:lnTo>
                <a:lnTo>
                  <a:pt x="1041135" y="1793404"/>
                </a:lnTo>
                <a:lnTo>
                  <a:pt x="1042412" y="1778115"/>
                </a:lnTo>
                <a:lnTo>
                  <a:pt x="1044009" y="1763782"/>
                </a:lnTo>
                <a:lnTo>
                  <a:pt x="1045924" y="1749449"/>
                </a:lnTo>
                <a:lnTo>
                  <a:pt x="1047840" y="1735753"/>
                </a:lnTo>
                <a:lnTo>
                  <a:pt x="1050075" y="1722694"/>
                </a:lnTo>
                <a:lnTo>
                  <a:pt x="1052630" y="1710271"/>
                </a:lnTo>
                <a:lnTo>
                  <a:pt x="1054865" y="1698486"/>
                </a:lnTo>
                <a:lnTo>
                  <a:pt x="1057419" y="1687338"/>
                </a:lnTo>
                <a:lnTo>
                  <a:pt x="1059974" y="1677146"/>
                </a:lnTo>
                <a:lnTo>
                  <a:pt x="1062847" y="1667590"/>
                </a:lnTo>
                <a:lnTo>
                  <a:pt x="1065721" y="1658990"/>
                </a:lnTo>
                <a:lnTo>
                  <a:pt x="1068595" y="1651027"/>
                </a:lnTo>
                <a:lnTo>
                  <a:pt x="1071149" y="1644020"/>
                </a:lnTo>
                <a:lnTo>
                  <a:pt x="1036026" y="1609302"/>
                </a:lnTo>
                <a:lnTo>
                  <a:pt x="1034430" y="1606754"/>
                </a:lnTo>
                <a:lnTo>
                  <a:pt x="1033152" y="1604524"/>
                </a:lnTo>
                <a:lnTo>
                  <a:pt x="1032514" y="1601657"/>
                </a:lnTo>
                <a:lnTo>
                  <a:pt x="1031875" y="1599109"/>
                </a:lnTo>
                <a:lnTo>
                  <a:pt x="1032514" y="1596243"/>
                </a:lnTo>
                <a:lnTo>
                  <a:pt x="1033152" y="1594013"/>
                </a:lnTo>
                <a:lnTo>
                  <a:pt x="1034430" y="1591146"/>
                </a:lnTo>
                <a:lnTo>
                  <a:pt x="1036345" y="1589235"/>
                </a:lnTo>
                <a:lnTo>
                  <a:pt x="1077854" y="1547191"/>
                </a:lnTo>
                <a:lnTo>
                  <a:pt x="1080409" y="1545280"/>
                </a:lnTo>
                <a:lnTo>
                  <a:pt x="1082644" y="1544006"/>
                </a:lnTo>
                <a:lnTo>
                  <a:pt x="1085518" y="1543369"/>
                </a:lnTo>
                <a:lnTo>
                  <a:pt x="1088391" y="1543050"/>
                </a:lnTo>
                <a:close/>
                <a:moveTo>
                  <a:pt x="1225348" y="1466850"/>
                </a:moveTo>
                <a:lnTo>
                  <a:pt x="1243703" y="1475105"/>
                </a:lnTo>
                <a:lnTo>
                  <a:pt x="1262058" y="1482725"/>
                </a:lnTo>
                <a:lnTo>
                  <a:pt x="1280096" y="1490028"/>
                </a:lnTo>
                <a:lnTo>
                  <a:pt x="1298135" y="1496695"/>
                </a:lnTo>
                <a:lnTo>
                  <a:pt x="1315540" y="1502410"/>
                </a:lnTo>
                <a:lnTo>
                  <a:pt x="1332629" y="1508443"/>
                </a:lnTo>
                <a:lnTo>
                  <a:pt x="1365541" y="1518920"/>
                </a:lnTo>
                <a:lnTo>
                  <a:pt x="1397188" y="1528763"/>
                </a:lnTo>
                <a:lnTo>
                  <a:pt x="1426935" y="1538605"/>
                </a:lnTo>
                <a:lnTo>
                  <a:pt x="1441176" y="1544003"/>
                </a:lnTo>
                <a:lnTo>
                  <a:pt x="1454467" y="1549083"/>
                </a:lnTo>
                <a:lnTo>
                  <a:pt x="1467442" y="1554163"/>
                </a:lnTo>
                <a:lnTo>
                  <a:pt x="1479784" y="1559878"/>
                </a:lnTo>
                <a:lnTo>
                  <a:pt x="1485481" y="1563053"/>
                </a:lnTo>
                <a:lnTo>
                  <a:pt x="1491177" y="1567180"/>
                </a:lnTo>
                <a:lnTo>
                  <a:pt x="1496240" y="1571943"/>
                </a:lnTo>
                <a:lnTo>
                  <a:pt x="1500987" y="1577023"/>
                </a:lnTo>
                <a:lnTo>
                  <a:pt x="1505734" y="1582420"/>
                </a:lnTo>
                <a:lnTo>
                  <a:pt x="1510165" y="1588453"/>
                </a:lnTo>
                <a:lnTo>
                  <a:pt x="1513962" y="1595120"/>
                </a:lnTo>
                <a:lnTo>
                  <a:pt x="1518076" y="1601788"/>
                </a:lnTo>
                <a:lnTo>
                  <a:pt x="1521557" y="1608773"/>
                </a:lnTo>
                <a:lnTo>
                  <a:pt x="1524722" y="1616393"/>
                </a:lnTo>
                <a:lnTo>
                  <a:pt x="1527570" y="1624330"/>
                </a:lnTo>
                <a:lnTo>
                  <a:pt x="1530418" y="1631950"/>
                </a:lnTo>
                <a:lnTo>
                  <a:pt x="1532950" y="1640205"/>
                </a:lnTo>
                <a:lnTo>
                  <a:pt x="1535165" y="1648460"/>
                </a:lnTo>
                <a:lnTo>
                  <a:pt x="1539596" y="1664970"/>
                </a:lnTo>
                <a:lnTo>
                  <a:pt x="1542760" y="1681798"/>
                </a:lnTo>
                <a:lnTo>
                  <a:pt x="1545292" y="1698308"/>
                </a:lnTo>
                <a:lnTo>
                  <a:pt x="1547191" y="1713865"/>
                </a:lnTo>
                <a:lnTo>
                  <a:pt x="1548773" y="1728470"/>
                </a:lnTo>
                <a:lnTo>
                  <a:pt x="1549722" y="1741805"/>
                </a:lnTo>
                <a:lnTo>
                  <a:pt x="1550355" y="1753235"/>
                </a:lnTo>
                <a:lnTo>
                  <a:pt x="1550988" y="1770063"/>
                </a:lnTo>
                <a:lnTo>
                  <a:pt x="1550355" y="1772920"/>
                </a:lnTo>
                <a:lnTo>
                  <a:pt x="1549406" y="1776095"/>
                </a:lnTo>
                <a:lnTo>
                  <a:pt x="1547191" y="1779270"/>
                </a:lnTo>
                <a:lnTo>
                  <a:pt x="1544975" y="1782128"/>
                </a:lnTo>
                <a:lnTo>
                  <a:pt x="1541494" y="1785303"/>
                </a:lnTo>
                <a:lnTo>
                  <a:pt x="1537380" y="1788160"/>
                </a:lnTo>
                <a:lnTo>
                  <a:pt x="1532950" y="1791335"/>
                </a:lnTo>
                <a:lnTo>
                  <a:pt x="1527254" y="1794510"/>
                </a:lnTo>
                <a:lnTo>
                  <a:pt x="1520924" y="1797685"/>
                </a:lnTo>
                <a:lnTo>
                  <a:pt x="1513962" y="1800543"/>
                </a:lnTo>
                <a:lnTo>
                  <a:pt x="1506051" y="1803718"/>
                </a:lnTo>
                <a:lnTo>
                  <a:pt x="1497506" y="1806575"/>
                </a:lnTo>
                <a:lnTo>
                  <a:pt x="1488012" y="1809433"/>
                </a:lnTo>
                <a:lnTo>
                  <a:pt x="1478202" y="1812290"/>
                </a:lnTo>
                <a:lnTo>
                  <a:pt x="1467442" y="1815148"/>
                </a:lnTo>
                <a:lnTo>
                  <a:pt x="1455417" y="1817370"/>
                </a:lnTo>
                <a:lnTo>
                  <a:pt x="1443391" y="1820228"/>
                </a:lnTo>
                <a:lnTo>
                  <a:pt x="1430100" y="1822450"/>
                </a:lnTo>
                <a:lnTo>
                  <a:pt x="1416175" y="1824990"/>
                </a:lnTo>
                <a:lnTo>
                  <a:pt x="1401302" y="1827213"/>
                </a:lnTo>
                <a:lnTo>
                  <a:pt x="1386111" y="1829118"/>
                </a:lnTo>
                <a:lnTo>
                  <a:pt x="1369655" y="1831340"/>
                </a:lnTo>
                <a:lnTo>
                  <a:pt x="1335161" y="1834833"/>
                </a:lnTo>
                <a:lnTo>
                  <a:pt x="1297185" y="1837373"/>
                </a:lnTo>
                <a:lnTo>
                  <a:pt x="1255729" y="1839913"/>
                </a:lnTo>
                <a:lnTo>
                  <a:pt x="1211108" y="1841183"/>
                </a:lnTo>
                <a:lnTo>
                  <a:pt x="1163638" y="1841500"/>
                </a:lnTo>
                <a:lnTo>
                  <a:pt x="1225348" y="1466850"/>
                </a:lnTo>
                <a:close/>
                <a:moveTo>
                  <a:pt x="951115" y="1466850"/>
                </a:moveTo>
                <a:lnTo>
                  <a:pt x="1012825" y="1841500"/>
                </a:lnTo>
                <a:lnTo>
                  <a:pt x="965039" y="1841183"/>
                </a:lnTo>
                <a:lnTo>
                  <a:pt x="920735" y="1839913"/>
                </a:lnTo>
                <a:lnTo>
                  <a:pt x="879278" y="1837373"/>
                </a:lnTo>
                <a:lnTo>
                  <a:pt x="841303" y="1834833"/>
                </a:lnTo>
                <a:lnTo>
                  <a:pt x="806492" y="1831340"/>
                </a:lnTo>
                <a:lnTo>
                  <a:pt x="790352" y="1829118"/>
                </a:lnTo>
                <a:lnTo>
                  <a:pt x="774529" y="1827213"/>
                </a:lnTo>
                <a:lnTo>
                  <a:pt x="760288" y="1824990"/>
                </a:lnTo>
                <a:lnTo>
                  <a:pt x="746047" y="1822450"/>
                </a:lnTo>
                <a:lnTo>
                  <a:pt x="733072" y="1820228"/>
                </a:lnTo>
                <a:lnTo>
                  <a:pt x="720414" y="1817370"/>
                </a:lnTo>
                <a:lnTo>
                  <a:pt x="708705" y="1815148"/>
                </a:lnTo>
                <a:lnTo>
                  <a:pt x="698262" y="1812290"/>
                </a:lnTo>
                <a:lnTo>
                  <a:pt x="687818" y="1809433"/>
                </a:lnTo>
                <a:lnTo>
                  <a:pt x="678641" y="1806575"/>
                </a:lnTo>
                <a:lnTo>
                  <a:pt x="670413" y="1803718"/>
                </a:lnTo>
                <a:lnTo>
                  <a:pt x="662501" y="1800543"/>
                </a:lnTo>
                <a:lnTo>
                  <a:pt x="655539" y="1797685"/>
                </a:lnTo>
                <a:lnTo>
                  <a:pt x="649210" y="1794510"/>
                </a:lnTo>
                <a:lnTo>
                  <a:pt x="643514" y="1791335"/>
                </a:lnTo>
                <a:lnTo>
                  <a:pt x="638450" y="1788160"/>
                </a:lnTo>
                <a:lnTo>
                  <a:pt x="634653" y="1785303"/>
                </a:lnTo>
                <a:lnTo>
                  <a:pt x="631488" y="1782128"/>
                </a:lnTo>
                <a:lnTo>
                  <a:pt x="628640" y="1779270"/>
                </a:lnTo>
                <a:lnTo>
                  <a:pt x="626741" y="1776095"/>
                </a:lnTo>
                <a:lnTo>
                  <a:pt x="626108" y="1772920"/>
                </a:lnTo>
                <a:lnTo>
                  <a:pt x="625475" y="1770063"/>
                </a:lnTo>
                <a:lnTo>
                  <a:pt x="626108" y="1753235"/>
                </a:lnTo>
                <a:lnTo>
                  <a:pt x="626425" y="1741805"/>
                </a:lnTo>
                <a:lnTo>
                  <a:pt x="627690" y="1728470"/>
                </a:lnTo>
                <a:lnTo>
                  <a:pt x="629273" y="1713865"/>
                </a:lnTo>
                <a:lnTo>
                  <a:pt x="631172" y="1698308"/>
                </a:lnTo>
                <a:lnTo>
                  <a:pt x="633703" y="1681798"/>
                </a:lnTo>
                <a:lnTo>
                  <a:pt x="636868" y="1664970"/>
                </a:lnTo>
                <a:lnTo>
                  <a:pt x="640982" y="1648460"/>
                </a:lnTo>
                <a:lnTo>
                  <a:pt x="643197" y="1640205"/>
                </a:lnTo>
                <a:lnTo>
                  <a:pt x="646045" y="1631950"/>
                </a:lnTo>
                <a:lnTo>
                  <a:pt x="648893" y="1624330"/>
                </a:lnTo>
                <a:lnTo>
                  <a:pt x="651425" y="1616393"/>
                </a:lnTo>
                <a:lnTo>
                  <a:pt x="654906" y="1608773"/>
                </a:lnTo>
                <a:lnTo>
                  <a:pt x="658704" y="1601788"/>
                </a:lnTo>
                <a:lnTo>
                  <a:pt x="662185" y="1595120"/>
                </a:lnTo>
                <a:lnTo>
                  <a:pt x="665982" y="1588453"/>
                </a:lnTo>
                <a:lnTo>
                  <a:pt x="670413" y="1582420"/>
                </a:lnTo>
                <a:lnTo>
                  <a:pt x="675160" y="1577023"/>
                </a:lnTo>
                <a:lnTo>
                  <a:pt x="680223" y="1571943"/>
                </a:lnTo>
                <a:lnTo>
                  <a:pt x="685287" y="1567180"/>
                </a:lnTo>
                <a:lnTo>
                  <a:pt x="690667" y="1563053"/>
                </a:lnTo>
                <a:lnTo>
                  <a:pt x="696679" y="1559878"/>
                </a:lnTo>
                <a:lnTo>
                  <a:pt x="709021" y="1554163"/>
                </a:lnTo>
                <a:lnTo>
                  <a:pt x="721680" y="1549083"/>
                </a:lnTo>
                <a:lnTo>
                  <a:pt x="735288" y="1544003"/>
                </a:lnTo>
                <a:lnTo>
                  <a:pt x="749529" y="1538605"/>
                </a:lnTo>
                <a:lnTo>
                  <a:pt x="778960" y="1528763"/>
                </a:lnTo>
                <a:lnTo>
                  <a:pt x="810289" y="1518920"/>
                </a:lnTo>
                <a:lnTo>
                  <a:pt x="843834" y="1508443"/>
                </a:lnTo>
                <a:lnTo>
                  <a:pt x="860607" y="1502410"/>
                </a:lnTo>
                <a:lnTo>
                  <a:pt x="878329" y="1496695"/>
                </a:lnTo>
                <a:lnTo>
                  <a:pt x="896051" y="1490028"/>
                </a:lnTo>
                <a:lnTo>
                  <a:pt x="914089" y="1482725"/>
                </a:lnTo>
                <a:lnTo>
                  <a:pt x="932444" y="1475105"/>
                </a:lnTo>
                <a:lnTo>
                  <a:pt x="951115" y="1466850"/>
                </a:lnTo>
                <a:close/>
                <a:moveTo>
                  <a:pt x="621190" y="1168400"/>
                </a:moveTo>
                <a:lnTo>
                  <a:pt x="727930" y="1275012"/>
                </a:lnTo>
                <a:lnTo>
                  <a:pt x="765938" y="1236733"/>
                </a:lnTo>
                <a:lnTo>
                  <a:pt x="819150" y="1431925"/>
                </a:lnTo>
                <a:lnTo>
                  <a:pt x="623407" y="1379094"/>
                </a:lnTo>
                <a:lnTo>
                  <a:pt x="662049" y="1340498"/>
                </a:lnTo>
                <a:lnTo>
                  <a:pt x="555625" y="1234202"/>
                </a:lnTo>
                <a:lnTo>
                  <a:pt x="621190" y="1168400"/>
                </a:lnTo>
                <a:close/>
                <a:moveTo>
                  <a:pt x="1879601" y="971550"/>
                </a:moveTo>
                <a:lnTo>
                  <a:pt x="1826451" y="1166977"/>
                </a:lnTo>
                <a:lnTo>
                  <a:pt x="1788260" y="1128652"/>
                </a:lnTo>
                <a:lnTo>
                  <a:pt x="1681005" y="1235075"/>
                </a:lnTo>
                <a:lnTo>
                  <a:pt x="1642099" y="1196726"/>
                </a:lnTo>
                <a:lnTo>
                  <a:pt x="1679575" y="1234202"/>
                </a:lnTo>
                <a:lnTo>
                  <a:pt x="1572963" y="1340498"/>
                </a:lnTo>
                <a:lnTo>
                  <a:pt x="1611242" y="1379094"/>
                </a:lnTo>
                <a:lnTo>
                  <a:pt x="1416050" y="1431925"/>
                </a:lnTo>
                <a:lnTo>
                  <a:pt x="1468882" y="1236733"/>
                </a:lnTo>
                <a:lnTo>
                  <a:pt x="1507477" y="1275012"/>
                </a:lnTo>
                <a:lnTo>
                  <a:pt x="1613773" y="1168400"/>
                </a:lnTo>
                <a:lnTo>
                  <a:pt x="1614686" y="1169313"/>
                </a:lnTo>
                <a:lnTo>
                  <a:pt x="1721743" y="1062770"/>
                </a:lnTo>
                <a:lnTo>
                  <a:pt x="1683233" y="1024445"/>
                </a:lnTo>
                <a:lnTo>
                  <a:pt x="1879601" y="971550"/>
                </a:lnTo>
                <a:close/>
                <a:moveTo>
                  <a:pt x="1088550" y="971550"/>
                </a:moveTo>
                <a:lnTo>
                  <a:pt x="1097146" y="971867"/>
                </a:lnTo>
                <a:lnTo>
                  <a:pt x="1106061" y="972818"/>
                </a:lnTo>
                <a:lnTo>
                  <a:pt x="1114975" y="973769"/>
                </a:lnTo>
                <a:lnTo>
                  <a:pt x="1123253" y="975354"/>
                </a:lnTo>
                <a:lnTo>
                  <a:pt x="1131849" y="977889"/>
                </a:lnTo>
                <a:lnTo>
                  <a:pt x="1140126" y="980742"/>
                </a:lnTo>
                <a:lnTo>
                  <a:pt x="1148086" y="983595"/>
                </a:lnTo>
                <a:lnTo>
                  <a:pt x="1155727" y="987398"/>
                </a:lnTo>
                <a:lnTo>
                  <a:pt x="1163686" y="991202"/>
                </a:lnTo>
                <a:lnTo>
                  <a:pt x="1171327" y="995639"/>
                </a:lnTo>
                <a:lnTo>
                  <a:pt x="1178331" y="1000393"/>
                </a:lnTo>
                <a:lnTo>
                  <a:pt x="1185335" y="1005465"/>
                </a:lnTo>
                <a:lnTo>
                  <a:pt x="1192340" y="1010853"/>
                </a:lnTo>
                <a:lnTo>
                  <a:pt x="1199025" y="1016875"/>
                </a:lnTo>
                <a:lnTo>
                  <a:pt x="1205075" y="1022898"/>
                </a:lnTo>
                <a:lnTo>
                  <a:pt x="1211124" y="1029871"/>
                </a:lnTo>
                <a:lnTo>
                  <a:pt x="1217173" y="1036844"/>
                </a:lnTo>
                <a:lnTo>
                  <a:pt x="1222585" y="1043817"/>
                </a:lnTo>
                <a:lnTo>
                  <a:pt x="1227679" y="1051424"/>
                </a:lnTo>
                <a:lnTo>
                  <a:pt x="1232455" y="1059031"/>
                </a:lnTo>
                <a:lnTo>
                  <a:pt x="1236912" y="1066955"/>
                </a:lnTo>
                <a:lnTo>
                  <a:pt x="1241051" y="1075196"/>
                </a:lnTo>
                <a:lnTo>
                  <a:pt x="1245189" y="1084071"/>
                </a:lnTo>
                <a:lnTo>
                  <a:pt x="1248692" y="1092946"/>
                </a:lnTo>
                <a:lnTo>
                  <a:pt x="1251875" y="1102138"/>
                </a:lnTo>
                <a:lnTo>
                  <a:pt x="1254104" y="1111012"/>
                </a:lnTo>
                <a:lnTo>
                  <a:pt x="1256651" y="1120521"/>
                </a:lnTo>
                <a:lnTo>
                  <a:pt x="1258561" y="1130347"/>
                </a:lnTo>
                <a:lnTo>
                  <a:pt x="1260153" y="1139856"/>
                </a:lnTo>
                <a:lnTo>
                  <a:pt x="1261108" y="1149998"/>
                </a:lnTo>
                <a:lnTo>
                  <a:pt x="1262063" y="1159824"/>
                </a:lnTo>
                <a:lnTo>
                  <a:pt x="1262063" y="1169967"/>
                </a:lnTo>
                <a:lnTo>
                  <a:pt x="1261745" y="1182645"/>
                </a:lnTo>
                <a:lnTo>
                  <a:pt x="1260790" y="1195007"/>
                </a:lnTo>
                <a:lnTo>
                  <a:pt x="1259198" y="1208002"/>
                </a:lnTo>
                <a:lnTo>
                  <a:pt x="1257288" y="1220997"/>
                </a:lnTo>
                <a:lnTo>
                  <a:pt x="1254422" y="1233993"/>
                </a:lnTo>
                <a:lnTo>
                  <a:pt x="1251557" y="1247305"/>
                </a:lnTo>
                <a:lnTo>
                  <a:pt x="1247418" y="1260300"/>
                </a:lnTo>
                <a:lnTo>
                  <a:pt x="1242961" y="1273296"/>
                </a:lnTo>
                <a:lnTo>
                  <a:pt x="1238504" y="1286291"/>
                </a:lnTo>
                <a:lnTo>
                  <a:pt x="1232773" y="1298970"/>
                </a:lnTo>
                <a:lnTo>
                  <a:pt x="1227361" y="1311331"/>
                </a:lnTo>
                <a:lnTo>
                  <a:pt x="1220993" y="1323375"/>
                </a:lnTo>
                <a:lnTo>
                  <a:pt x="1214307" y="1335103"/>
                </a:lnTo>
                <a:lnTo>
                  <a:pt x="1207303" y="1346513"/>
                </a:lnTo>
                <a:lnTo>
                  <a:pt x="1199662" y="1357290"/>
                </a:lnTo>
                <a:lnTo>
                  <a:pt x="1192340" y="1367750"/>
                </a:lnTo>
                <a:lnTo>
                  <a:pt x="1192340" y="1437164"/>
                </a:lnTo>
                <a:lnTo>
                  <a:pt x="1178650" y="1451744"/>
                </a:lnTo>
                <a:lnTo>
                  <a:pt x="1164960" y="1466641"/>
                </a:lnTo>
                <a:lnTo>
                  <a:pt x="1148404" y="1483440"/>
                </a:lnTo>
                <a:lnTo>
                  <a:pt x="1139171" y="1492315"/>
                </a:lnTo>
                <a:lnTo>
                  <a:pt x="1130575" y="1500873"/>
                </a:lnTo>
                <a:lnTo>
                  <a:pt x="1121979" y="1508797"/>
                </a:lnTo>
                <a:lnTo>
                  <a:pt x="1113702" y="1515770"/>
                </a:lnTo>
                <a:lnTo>
                  <a:pt x="1105742" y="1521792"/>
                </a:lnTo>
                <a:lnTo>
                  <a:pt x="1099056" y="1526547"/>
                </a:lnTo>
                <a:lnTo>
                  <a:pt x="1095873" y="1527815"/>
                </a:lnTo>
                <a:lnTo>
                  <a:pt x="1093007" y="1529082"/>
                </a:lnTo>
                <a:lnTo>
                  <a:pt x="1090460" y="1530033"/>
                </a:lnTo>
                <a:lnTo>
                  <a:pt x="1088550" y="1530350"/>
                </a:lnTo>
                <a:lnTo>
                  <a:pt x="1086003" y="1530033"/>
                </a:lnTo>
                <a:lnTo>
                  <a:pt x="1083775" y="1529082"/>
                </a:lnTo>
                <a:lnTo>
                  <a:pt x="1080909" y="1527815"/>
                </a:lnTo>
                <a:lnTo>
                  <a:pt x="1077725" y="1526547"/>
                </a:lnTo>
                <a:lnTo>
                  <a:pt x="1070721" y="1521792"/>
                </a:lnTo>
                <a:lnTo>
                  <a:pt x="1063080" y="1515770"/>
                </a:lnTo>
                <a:lnTo>
                  <a:pt x="1054803" y="1508797"/>
                </a:lnTo>
                <a:lnTo>
                  <a:pt x="1046207" y="1500873"/>
                </a:lnTo>
                <a:lnTo>
                  <a:pt x="1036974" y="1492315"/>
                </a:lnTo>
                <a:lnTo>
                  <a:pt x="1028378" y="1483440"/>
                </a:lnTo>
                <a:lnTo>
                  <a:pt x="1011822" y="1466641"/>
                </a:lnTo>
                <a:lnTo>
                  <a:pt x="997496" y="1451744"/>
                </a:lnTo>
                <a:lnTo>
                  <a:pt x="984442" y="1437164"/>
                </a:lnTo>
                <a:lnTo>
                  <a:pt x="984442" y="1367750"/>
                </a:lnTo>
                <a:lnTo>
                  <a:pt x="976801" y="1357290"/>
                </a:lnTo>
                <a:lnTo>
                  <a:pt x="969160" y="1346513"/>
                </a:lnTo>
                <a:lnTo>
                  <a:pt x="962156" y="1335103"/>
                </a:lnTo>
                <a:lnTo>
                  <a:pt x="955789" y="1323375"/>
                </a:lnTo>
                <a:lnTo>
                  <a:pt x="949421" y="1311331"/>
                </a:lnTo>
                <a:lnTo>
                  <a:pt x="943691" y="1298970"/>
                </a:lnTo>
                <a:lnTo>
                  <a:pt x="938278" y="1286291"/>
                </a:lnTo>
                <a:lnTo>
                  <a:pt x="933821" y="1273296"/>
                </a:lnTo>
                <a:lnTo>
                  <a:pt x="929364" y="1260300"/>
                </a:lnTo>
                <a:lnTo>
                  <a:pt x="925543" y="1247305"/>
                </a:lnTo>
                <a:lnTo>
                  <a:pt x="922360" y="1233993"/>
                </a:lnTo>
                <a:lnTo>
                  <a:pt x="919494" y="1220997"/>
                </a:lnTo>
                <a:lnTo>
                  <a:pt x="916947" y="1208002"/>
                </a:lnTo>
                <a:lnTo>
                  <a:pt x="915992" y="1195007"/>
                </a:lnTo>
                <a:lnTo>
                  <a:pt x="914719" y="1182645"/>
                </a:lnTo>
                <a:lnTo>
                  <a:pt x="914400" y="1169967"/>
                </a:lnTo>
                <a:lnTo>
                  <a:pt x="914719" y="1159824"/>
                </a:lnTo>
                <a:lnTo>
                  <a:pt x="915674" y="1149998"/>
                </a:lnTo>
                <a:lnTo>
                  <a:pt x="916310" y="1139856"/>
                </a:lnTo>
                <a:lnTo>
                  <a:pt x="917902" y="1130347"/>
                </a:lnTo>
                <a:lnTo>
                  <a:pt x="919813" y="1120521"/>
                </a:lnTo>
                <a:lnTo>
                  <a:pt x="922360" y="1111012"/>
                </a:lnTo>
                <a:lnTo>
                  <a:pt x="924907" y="1102138"/>
                </a:lnTo>
                <a:lnTo>
                  <a:pt x="928090" y="1092946"/>
                </a:lnTo>
                <a:lnTo>
                  <a:pt x="931592" y="1084071"/>
                </a:lnTo>
                <a:lnTo>
                  <a:pt x="935413" y="1075196"/>
                </a:lnTo>
                <a:lnTo>
                  <a:pt x="939552" y="1066955"/>
                </a:lnTo>
                <a:lnTo>
                  <a:pt x="944327" y="1059031"/>
                </a:lnTo>
                <a:lnTo>
                  <a:pt x="949103" y="1051424"/>
                </a:lnTo>
                <a:lnTo>
                  <a:pt x="954197" y="1043817"/>
                </a:lnTo>
                <a:lnTo>
                  <a:pt x="959609" y="1036844"/>
                </a:lnTo>
                <a:lnTo>
                  <a:pt x="965340" y="1029871"/>
                </a:lnTo>
                <a:lnTo>
                  <a:pt x="971707" y="1022898"/>
                </a:lnTo>
                <a:lnTo>
                  <a:pt x="977756" y="1016875"/>
                </a:lnTo>
                <a:lnTo>
                  <a:pt x="984124" y="1010853"/>
                </a:lnTo>
                <a:lnTo>
                  <a:pt x="991446" y="1005465"/>
                </a:lnTo>
                <a:lnTo>
                  <a:pt x="998132" y="1000393"/>
                </a:lnTo>
                <a:lnTo>
                  <a:pt x="1005455" y="995639"/>
                </a:lnTo>
                <a:lnTo>
                  <a:pt x="1013096" y="991202"/>
                </a:lnTo>
                <a:lnTo>
                  <a:pt x="1020418" y="987398"/>
                </a:lnTo>
                <a:lnTo>
                  <a:pt x="1028378" y="983595"/>
                </a:lnTo>
                <a:lnTo>
                  <a:pt x="1036655" y="980742"/>
                </a:lnTo>
                <a:lnTo>
                  <a:pt x="1044933" y="977889"/>
                </a:lnTo>
                <a:lnTo>
                  <a:pt x="1053211" y="975354"/>
                </a:lnTo>
                <a:lnTo>
                  <a:pt x="1061807" y="973769"/>
                </a:lnTo>
                <a:lnTo>
                  <a:pt x="1070721" y="972818"/>
                </a:lnTo>
                <a:lnTo>
                  <a:pt x="1079317" y="971867"/>
                </a:lnTo>
                <a:lnTo>
                  <a:pt x="1088550" y="971550"/>
                </a:lnTo>
                <a:close/>
                <a:moveTo>
                  <a:pt x="357188" y="968375"/>
                </a:moveTo>
                <a:lnTo>
                  <a:pt x="553875" y="1021525"/>
                </a:lnTo>
                <a:lnTo>
                  <a:pt x="515047" y="1060035"/>
                </a:lnTo>
                <a:lnTo>
                  <a:pt x="622301" y="1166971"/>
                </a:lnTo>
                <a:lnTo>
                  <a:pt x="556103" y="1233488"/>
                </a:lnTo>
                <a:lnTo>
                  <a:pt x="449166" y="1125915"/>
                </a:lnTo>
                <a:lnTo>
                  <a:pt x="410656" y="1164743"/>
                </a:lnTo>
                <a:lnTo>
                  <a:pt x="357188" y="968375"/>
                </a:lnTo>
                <a:close/>
                <a:moveTo>
                  <a:pt x="1743409" y="573088"/>
                </a:moveTo>
                <a:lnTo>
                  <a:pt x="1746251" y="573088"/>
                </a:lnTo>
                <a:lnTo>
                  <a:pt x="1749092" y="573088"/>
                </a:lnTo>
                <a:lnTo>
                  <a:pt x="1751618" y="573722"/>
                </a:lnTo>
                <a:lnTo>
                  <a:pt x="1754143" y="575308"/>
                </a:lnTo>
                <a:lnTo>
                  <a:pt x="1756037" y="576894"/>
                </a:lnTo>
                <a:lnTo>
                  <a:pt x="1797394" y="618442"/>
                </a:lnTo>
                <a:lnTo>
                  <a:pt x="1799603" y="620662"/>
                </a:lnTo>
                <a:lnTo>
                  <a:pt x="1800550" y="623199"/>
                </a:lnTo>
                <a:lnTo>
                  <a:pt x="1801498" y="625737"/>
                </a:lnTo>
                <a:lnTo>
                  <a:pt x="1801813" y="628274"/>
                </a:lnTo>
                <a:lnTo>
                  <a:pt x="1801498" y="631128"/>
                </a:lnTo>
                <a:lnTo>
                  <a:pt x="1800550" y="633983"/>
                </a:lnTo>
                <a:lnTo>
                  <a:pt x="1799603" y="636203"/>
                </a:lnTo>
                <a:lnTo>
                  <a:pt x="1797394" y="638740"/>
                </a:lnTo>
                <a:lnTo>
                  <a:pt x="1762983" y="673311"/>
                </a:lnTo>
                <a:lnTo>
                  <a:pt x="1765824" y="680288"/>
                </a:lnTo>
                <a:lnTo>
                  <a:pt x="1768665" y="688217"/>
                </a:lnTo>
                <a:lnTo>
                  <a:pt x="1771191" y="696781"/>
                </a:lnTo>
                <a:lnTo>
                  <a:pt x="1774032" y="706296"/>
                </a:lnTo>
                <a:lnTo>
                  <a:pt x="1776873" y="716445"/>
                </a:lnTo>
                <a:lnTo>
                  <a:pt x="1779083" y="727545"/>
                </a:lnTo>
                <a:lnTo>
                  <a:pt x="1781609" y="739280"/>
                </a:lnTo>
                <a:lnTo>
                  <a:pt x="1783819" y="751333"/>
                </a:lnTo>
                <a:lnTo>
                  <a:pt x="1786344" y="764336"/>
                </a:lnTo>
                <a:lnTo>
                  <a:pt x="1788238" y="778291"/>
                </a:lnTo>
                <a:lnTo>
                  <a:pt x="1789817" y="792246"/>
                </a:lnTo>
                <a:lnTo>
                  <a:pt x="1791711" y="806836"/>
                </a:lnTo>
                <a:lnTo>
                  <a:pt x="1792974" y="821742"/>
                </a:lnTo>
                <a:lnTo>
                  <a:pt x="1793921" y="837600"/>
                </a:lnTo>
                <a:lnTo>
                  <a:pt x="1795184" y="853458"/>
                </a:lnTo>
                <a:lnTo>
                  <a:pt x="1795499" y="869951"/>
                </a:lnTo>
                <a:lnTo>
                  <a:pt x="1697002" y="869951"/>
                </a:lnTo>
                <a:lnTo>
                  <a:pt x="1697634" y="853458"/>
                </a:lnTo>
                <a:lnTo>
                  <a:pt x="1698581" y="837600"/>
                </a:lnTo>
                <a:lnTo>
                  <a:pt x="1699843" y="821742"/>
                </a:lnTo>
                <a:lnTo>
                  <a:pt x="1701106" y="806836"/>
                </a:lnTo>
                <a:lnTo>
                  <a:pt x="1702685" y="792246"/>
                </a:lnTo>
                <a:lnTo>
                  <a:pt x="1704263" y="778291"/>
                </a:lnTo>
                <a:lnTo>
                  <a:pt x="1706789" y="764336"/>
                </a:lnTo>
                <a:lnTo>
                  <a:pt x="1708683" y="751333"/>
                </a:lnTo>
                <a:lnTo>
                  <a:pt x="1710893" y="739280"/>
                </a:lnTo>
                <a:lnTo>
                  <a:pt x="1713418" y="727545"/>
                </a:lnTo>
                <a:lnTo>
                  <a:pt x="1716260" y="716445"/>
                </a:lnTo>
                <a:lnTo>
                  <a:pt x="1718469" y="706296"/>
                </a:lnTo>
                <a:lnTo>
                  <a:pt x="1721311" y="696781"/>
                </a:lnTo>
                <a:lnTo>
                  <a:pt x="1723836" y="688217"/>
                </a:lnTo>
                <a:lnTo>
                  <a:pt x="1726678" y="680288"/>
                </a:lnTo>
                <a:lnTo>
                  <a:pt x="1729519" y="673311"/>
                </a:lnTo>
                <a:lnTo>
                  <a:pt x="1695108" y="638740"/>
                </a:lnTo>
                <a:lnTo>
                  <a:pt x="1692898" y="636203"/>
                </a:lnTo>
                <a:lnTo>
                  <a:pt x="1691951" y="633983"/>
                </a:lnTo>
                <a:lnTo>
                  <a:pt x="1691004" y="631128"/>
                </a:lnTo>
                <a:lnTo>
                  <a:pt x="1690688" y="628274"/>
                </a:lnTo>
                <a:lnTo>
                  <a:pt x="1691004" y="625737"/>
                </a:lnTo>
                <a:lnTo>
                  <a:pt x="1691951" y="623199"/>
                </a:lnTo>
                <a:lnTo>
                  <a:pt x="1692898" y="620662"/>
                </a:lnTo>
                <a:lnTo>
                  <a:pt x="1695108" y="618442"/>
                </a:lnTo>
                <a:lnTo>
                  <a:pt x="1736464" y="576894"/>
                </a:lnTo>
                <a:lnTo>
                  <a:pt x="1738358" y="575308"/>
                </a:lnTo>
                <a:lnTo>
                  <a:pt x="1741200" y="573722"/>
                </a:lnTo>
                <a:lnTo>
                  <a:pt x="1743409" y="573088"/>
                </a:lnTo>
                <a:close/>
                <a:moveTo>
                  <a:pt x="460709" y="573088"/>
                </a:moveTo>
                <a:lnTo>
                  <a:pt x="463551" y="573088"/>
                </a:lnTo>
                <a:lnTo>
                  <a:pt x="466392" y="573088"/>
                </a:lnTo>
                <a:lnTo>
                  <a:pt x="468602" y="573722"/>
                </a:lnTo>
                <a:lnTo>
                  <a:pt x="471443" y="575308"/>
                </a:lnTo>
                <a:lnTo>
                  <a:pt x="473337" y="576894"/>
                </a:lnTo>
                <a:lnTo>
                  <a:pt x="514694" y="618442"/>
                </a:lnTo>
                <a:lnTo>
                  <a:pt x="516903" y="620662"/>
                </a:lnTo>
                <a:lnTo>
                  <a:pt x="517850" y="623199"/>
                </a:lnTo>
                <a:lnTo>
                  <a:pt x="518798" y="625737"/>
                </a:lnTo>
                <a:lnTo>
                  <a:pt x="519113" y="628274"/>
                </a:lnTo>
                <a:lnTo>
                  <a:pt x="518798" y="631128"/>
                </a:lnTo>
                <a:lnTo>
                  <a:pt x="517850" y="633983"/>
                </a:lnTo>
                <a:lnTo>
                  <a:pt x="516903" y="636203"/>
                </a:lnTo>
                <a:lnTo>
                  <a:pt x="514694" y="638740"/>
                </a:lnTo>
                <a:lnTo>
                  <a:pt x="480283" y="673311"/>
                </a:lnTo>
                <a:lnTo>
                  <a:pt x="483124" y="680288"/>
                </a:lnTo>
                <a:lnTo>
                  <a:pt x="485965" y="688217"/>
                </a:lnTo>
                <a:lnTo>
                  <a:pt x="488491" y="696781"/>
                </a:lnTo>
                <a:lnTo>
                  <a:pt x="491332" y="706296"/>
                </a:lnTo>
                <a:lnTo>
                  <a:pt x="493858" y="716445"/>
                </a:lnTo>
                <a:lnTo>
                  <a:pt x="496383" y="727545"/>
                </a:lnTo>
                <a:lnTo>
                  <a:pt x="498909" y="739280"/>
                </a:lnTo>
                <a:lnTo>
                  <a:pt x="501119" y="751333"/>
                </a:lnTo>
                <a:lnTo>
                  <a:pt x="503013" y="764336"/>
                </a:lnTo>
                <a:lnTo>
                  <a:pt x="505223" y="778291"/>
                </a:lnTo>
                <a:lnTo>
                  <a:pt x="507117" y="792246"/>
                </a:lnTo>
                <a:lnTo>
                  <a:pt x="508695" y="806836"/>
                </a:lnTo>
                <a:lnTo>
                  <a:pt x="510274" y="821742"/>
                </a:lnTo>
                <a:lnTo>
                  <a:pt x="511221" y="837600"/>
                </a:lnTo>
                <a:lnTo>
                  <a:pt x="512168" y="853458"/>
                </a:lnTo>
                <a:lnTo>
                  <a:pt x="512799" y="869951"/>
                </a:lnTo>
                <a:lnTo>
                  <a:pt x="414302" y="869951"/>
                </a:lnTo>
                <a:lnTo>
                  <a:pt x="414618" y="853458"/>
                </a:lnTo>
                <a:lnTo>
                  <a:pt x="415881" y="837600"/>
                </a:lnTo>
                <a:lnTo>
                  <a:pt x="417143" y="821742"/>
                </a:lnTo>
                <a:lnTo>
                  <a:pt x="418091" y="806836"/>
                </a:lnTo>
                <a:lnTo>
                  <a:pt x="419669" y="792246"/>
                </a:lnTo>
                <a:lnTo>
                  <a:pt x="421563" y="778291"/>
                </a:lnTo>
                <a:lnTo>
                  <a:pt x="423773" y="764336"/>
                </a:lnTo>
                <a:lnTo>
                  <a:pt x="425983" y="751333"/>
                </a:lnTo>
                <a:lnTo>
                  <a:pt x="428508" y="739280"/>
                </a:lnTo>
                <a:lnTo>
                  <a:pt x="430718" y="727545"/>
                </a:lnTo>
                <a:lnTo>
                  <a:pt x="432928" y="716445"/>
                </a:lnTo>
                <a:lnTo>
                  <a:pt x="435769" y="706296"/>
                </a:lnTo>
                <a:lnTo>
                  <a:pt x="438611" y="696781"/>
                </a:lnTo>
                <a:lnTo>
                  <a:pt x="441136" y="688217"/>
                </a:lnTo>
                <a:lnTo>
                  <a:pt x="443978" y="680288"/>
                </a:lnTo>
                <a:lnTo>
                  <a:pt x="446819" y="673311"/>
                </a:lnTo>
                <a:lnTo>
                  <a:pt x="412408" y="638740"/>
                </a:lnTo>
                <a:lnTo>
                  <a:pt x="410198" y="636203"/>
                </a:lnTo>
                <a:lnTo>
                  <a:pt x="409251" y="633983"/>
                </a:lnTo>
                <a:lnTo>
                  <a:pt x="408304" y="631128"/>
                </a:lnTo>
                <a:lnTo>
                  <a:pt x="407988" y="628274"/>
                </a:lnTo>
                <a:lnTo>
                  <a:pt x="408304" y="625737"/>
                </a:lnTo>
                <a:lnTo>
                  <a:pt x="409251" y="623199"/>
                </a:lnTo>
                <a:lnTo>
                  <a:pt x="410198" y="620662"/>
                </a:lnTo>
                <a:lnTo>
                  <a:pt x="412408" y="618442"/>
                </a:lnTo>
                <a:lnTo>
                  <a:pt x="453448" y="576894"/>
                </a:lnTo>
                <a:lnTo>
                  <a:pt x="455658" y="575308"/>
                </a:lnTo>
                <a:lnTo>
                  <a:pt x="458184" y="573722"/>
                </a:lnTo>
                <a:lnTo>
                  <a:pt x="460709" y="573088"/>
                </a:lnTo>
                <a:close/>
                <a:moveTo>
                  <a:pt x="1882559" y="495300"/>
                </a:moveTo>
                <a:lnTo>
                  <a:pt x="1901640" y="504182"/>
                </a:lnTo>
                <a:lnTo>
                  <a:pt x="1919767" y="511479"/>
                </a:lnTo>
                <a:lnTo>
                  <a:pt x="1937894" y="518775"/>
                </a:lnTo>
                <a:lnTo>
                  <a:pt x="1956022" y="525437"/>
                </a:lnTo>
                <a:lnTo>
                  <a:pt x="1973195" y="531464"/>
                </a:lnTo>
                <a:lnTo>
                  <a:pt x="1990686" y="537174"/>
                </a:lnTo>
                <a:lnTo>
                  <a:pt x="2023760" y="547643"/>
                </a:lnTo>
                <a:lnTo>
                  <a:pt x="2055562" y="557477"/>
                </a:lnTo>
                <a:lnTo>
                  <a:pt x="2085138" y="567311"/>
                </a:lnTo>
                <a:lnTo>
                  <a:pt x="2099448" y="572387"/>
                </a:lnTo>
                <a:lnTo>
                  <a:pt x="2112805" y="577780"/>
                </a:lnTo>
                <a:lnTo>
                  <a:pt x="2125844" y="583173"/>
                </a:lnTo>
                <a:lnTo>
                  <a:pt x="2138565" y="588566"/>
                </a:lnTo>
                <a:lnTo>
                  <a:pt x="2144289" y="592055"/>
                </a:lnTo>
                <a:lnTo>
                  <a:pt x="2150014" y="596179"/>
                </a:lnTo>
                <a:lnTo>
                  <a:pt x="2155102" y="600303"/>
                </a:lnTo>
                <a:lnTo>
                  <a:pt x="2159872" y="605696"/>
                </a:lnTo>
                <a:lnTo>
                  <a:pt x="2164642" y="611089"/>
                </a:lnTo>
                <a:lnTo>
                  <a:pt x="2168777" y="616799"/>
                </a:lnTo>
                <a:lnTo>
                  <a:pt x="2173229" y="623778"/>
                </a:lnTo>
                <a:lnTo>
                  <a:pt x="2176727" y="630440"/>
                </a:lnTo>
                <a:lnTo>
                  <a:pt x="2180225" y="637419"/>
                </a:lnTo>
                <a:lnTo>
                  <a:pt x="2183406" y="645033"/>
                </a:lnTo>
                <a:lnTo>
                  <a:pt x="2186586" y="652647"/>
                </a:lnTo>
                <a:lnTo>
                  <a:pt x="2189448" y="660577"/>
                </a:lnTo>
                <a:lnTo>
                  <a:pt x="2191992" y="668825"/>
                </a:lnTo>
                <a:lnTo>
                  <a:pt x="2194218" y="677073"/>
                </a:lnTo>
                <a:lnTo>
                  <a:pt x="2198353" y="693569"/>
                </a:lnTo>
                <a:lnTo>
                  <a:pt x="2201533" y="710065"/>
                </a:lnTo>
                <a:lnTo>
                  <a:pt x="2204395" y="726561"/>
                </a:lnTo>
                <a:lnTo>
                  <a:pt x="2206303" y="742423"/>
                </a:lnTo>
                <a:lnTo>
                  <a:pt x="2207893" y="757016"/>
                </a:lnTo>
                <a:lnTo>
                  <a:pt x="2208529" y="770339"/>
                </a:lnTo>
                <a:lnTo>
                  <a:pt x="2209483" y="781760"/>
                </a:lnTo>
                <a:lnTo>
                  <a:pt x="2209801" y="798573"/>
                </a:lnTo>
                <a:lnTo>
                  <a:pt x="2209483" y="801745"/>
                </a:lnTo>
                <a:lnTo>
                  <a:pt x="2208211" y="804600"/>
                </a:lnTo>
                <a:lnTo>
                  <a:pt x="2206621" y="807773"/>
                </a:lnTo>
                <a:lnTo>
                  <a:pt x="2204077" y="810945"/>
                </a:lnTo>
                <a:lnTo>
                  <a:pt x="2200897" y="814117"/>
                </a:lnTo>
                <a:lnTo>
                  <a:pt x="2196444" y="816655"/>
                </a:lnTo>
                <a:lnTo>
                  <a:pt x="2191674" y="819827"/>
                </a:lnTo>
                <a:lnTo>
                  <a:pt x="2186268" y="823000"/>
                </a:lnTo>
                <a:lnTo>
                  <a:pt x="2179907" y="826172"/>
                </a:lnTo>
                <a:lnTo>
                  <a:pt x="2172911" y="829027"/>
                </a:lnTo>
                <a:lnTo>
                  <a:pt x="2164960" y="832199"/>
                </a:lnTo>
                <a:lnTo>
                  <a:pt x="2156374" y="834737"/>
                </a:lnTo>
                <a:lnTo>
                  <a:pt x="2147151" y="837910"/>
                </a:lnTo>
                <a:lnTo>
                  <a:pt x="2136975" y="840765"/>
                </a:lnTo>
                <a:lnTo>
                  <a:pt x="2125844" y="843620"/>
                </a:lnTo>
                <a:lnTo>
                  <a:pt x="2114395" y="845840"/>
                </a:lnTo>
                <a:lnTo>
                  <a:pt x="2101993" y="848695"/>
                </a:lnTo>
                <a:lnTo>
                  <a:pt x="2088954" y="850916"/>
                </a:lnTo>
                <a:lnTo>
                  <a:pt x="2074643" y="853454"/>
                </a:lnTo>
                <a:lnTo>
                  <a:pt x="2060014" y="855674"/>
                </a:lnTo>
                <a:lnTo>
                  <a:pt x="2044431" y="857578"/>
                </a:lnTo>
                <a:lnTo>
                  <a:pt x="2028212" y="859481"/>
                </a:lnTo>
                <a:lnTo>
                  <a:pt x="1992912" y="863288"/>
                </a:lnTo>
                <a:lnTo>
                  <a:pt x="1954750" y="865826"/>
                </a:lnTo>
                <a:lnTo>
                  <a:pt x="1913407" y="868364"/>
                </a:lnTo>
                <a:lnTo>
                  <a:pt x="1868884" y="869315"/>
                </a:lnTo>
                <a:lnTo>
                  <a:pt x="1820863" y="869950"/>
                </a:lnTo>
                <a:lnTo>
                  <a:pt x="1882559" y="495300"/>
                </a:lnTo>
                <a:close/>
                <a:moveTo>
                  <a:pt x="1609675" y="495300"/>
                </a:moveTo>
                <a:lnTo>
                  <a:pt x="1671638" y="869950"/>
                </a:lnTo>
                <a:lnTo>
                  <a:pt x="1623339" y="869315"/>
                </a:lnTo>
                <a:lnTo>
                  <a:pt x="1578852" y="868364"/>
                </a:lnTo>
                <a:lnTo>
                  <a:pt x="1537544" y="865826"/>
                </a:lnTo>
                <a:lnTo>
                  <a:pt x="1499412" y="863288"/>
                </a:lnTo>
                <a:lnTo>
                  <a:pt x="1464141" y="859481"/>
                </a:lnTo>
                <a:lnTo>
                  <a:pt x="1448253" y="857578"/>
                </a:lnTo>
                <a:lnTo>
                  <a:pt x="1432365" y="855674"/>
                </a:lnTo>
                <a:lnTo>
                  <a:pt x="1417748" y="853454"/>
                </a:lnTo>
                <a:lnTo>
                  <a:pt x="1403767" y="850916"/>
                </a:lnTo>
                <a:lnTo>
                  <a:pt x="1390739" y="848695"/>
                </a:lnTo>
                <a:lnTo>
                  <a:pt x="1378028" y="845840"/>
                </a:lnTo>
                <a:lnTo>
                  <a:pt x="1366589" y="843620"/>
                </a:lnTo>
                <a:lnTo>
                  <a:pt x="1355467" y="840765"/>
                </a:lnTo>
                <a:lnTo>
                  <a:pt x="1345617" y="837910"/>
                </a:lnTo>
                <a:lnTo>
                  <a:pt x="1336402" y="834737"/>
                </a:lnTo>
                <a:lnTo>
                  <a:pt x="1327504" y="832199"/>
                </a:lnTo>
                <a:lnTo>
                  <a:pt x="1319560" y="829027"/>
                </a:lnTo>
                <a:lnTo>
                  <a:pt x="1312570" y="826172"/>
                </a:lnTo>
                <a:lnTo>
                  <a:pt x="1306214" y="823000"/>
                </a:lnTo>
                <a:lnTo>
                  <a:pt x="1300813" y="819827"/>
                </a:lnTo>
                <a:lnTo>
                  <a:pt x="1296046" y="816655"/>
                </a:lnTo>
                <a:lnTo>
                  <a:pt x="1292233" y="814117"/>
                </a:lnTo>
                <a:lnTo>
                  <a:pt x="1288738" y="810945"/>
                </a:lnTo>
                <a:lnTo>
                  <a:pt x="1286196" y="807773"/>
                </a:lnTo>
                <a:lnTo>
                  <a:pt x="1284289" y="804600"/>
                </a:lnTo>
                <a:lnTo>
                  <a:pt x="1283018" y="801745"/>
                </a:lnTo>
                <a:lnTo>
                  <a:pt x="1282700" y="798573"/>
                </a:lnTo>
                <a:lnTo>
                  <a:pt x="1283018" y="781760"/>
                </a:lnTo>
                <a:lnTo>
                  <a:pt x="1283971" y="770339"/>
                </a:lnTo>
                <a:lnTo>
                  <a:pt x="1284607" y="757016"/>
                </a:lnTo>
                <a:lnTo>
                  <a:pt x="1286196" y="742423"/>
                </a:lnTo>
                <a:lnTo>
                  <a:pt x="1288102" y="726561"/>
                </a:lnTo>
                <a:lnTo>
                  <a:pt x="1290962" y="710065"/>
                </a:lnTo>
                <a:lnTo>
                  <a:pt x="1294140" y="693569"/>
                </a:lnTo>
                <a:lnTo>
                  <a:pt x="1298588" y="677073"/>
                </a:lnTo>
                <a:lnTo>
                  <a:pt x="1300813" y="668825"/>
                </a:lnTo>
                <a:lnTo>
                  <a:pt x="1303037" y="660577"/>
                </a:lnTo>
                <a:lnTo>
                  <a:pt x="1305897" y="652647"/>
                </a:lnTo>
                <a:lnTo>
                  <a:pt x="1309074" y="645033"/>
                </a:lnTo>
                <a:lnTo>
                  <a:pt x="1312252" y="637419"/>
                </a:lnTo>
                <a:lnTo>
                  <a:pt x="1315747" y="630440"/>
                </a:lnTo>
                <a:lnTo>
                  <a:pt x="1319560" y="623778"/>
                </a:lnTo>
                <a:lnTo>
                  <a:pt x="1323691" y="616799"/>
                </a:lnTo>
                <a:lnTo>
                  <a:pt x="1327822" y="611089"/>
                </a:lnTo>
                <a:lnTo>
                  <a:pt x="1332589" y="605696"/>
                </a:lnTo>
                <a:lnTo>
                  <a:pt x="1337355" y="600303"/>
                </a:lnTo>
                <a:lnTo>
                  <a:pt x="1342439" y="596179"/>
                </a:lnTo>
                <a:lnTo>
                  <a:pt x="1348477" y="592055"/>
                </a:lnTo>
                <a:lnTo>
                  <a:pt x="1353878" y="588566"/>
                </a:lnTo>
                <a:lnTo>
                  <a:pt x="1366589" y="583173"/>
                </a:lnTo>
                <a:lnTo>
                  <a:pt x="1379617" y="577780"/>
                </a:lnTo>
                <a:lnTo>
                  <a:pt x="1392963" y="572387"/>
                </a:lnTo>
                <a:lnTo>
                  <a:pt x="1407262" y="567311"/>
                </a:lnTo>
                <a:lnTo>
                  <a:pt x="1436814" y="557477"/>
                </a:lnTo>
                <a:lnTo>
                  <a:pt x="1468590" y="547643"/>
                </a:lnTo>
                <a:lnTo>
                  <a:pt x="1501637" y="537174"/>
                </a:lnTo>
                <a:lnTo>
                  <a:pt x="1519114" y="531464"/>
                </a:lnTo>
                <a:lnTo>
                  <a:pt x="1536273" y="525437"/>
                </a:lnTo>
                <a:lnTo>
                  <a:pt x="1554067" y="518775"/>
                </a:lnTo>
                <a:lnTo>
                  <a:pt x="1572497" y="511479"/>
                </a:lnTo>
                <a:lnTo>
                  <a:pt x="1590609" y="504182"/>
                </a:lnTo>
                <a:lnTo>
                  <a:pt x="1609675" y="495300"/>
                </a:lnTo>
                <a:close/>
                <a:moveTo>
                  <a:pt x="599859" y="495300"/>
                </a:moveTo>
                <a:lnTo>
                  <a:pt x="618622" y="504182"/>
                </a:lnTo>
                <a:lnTo>
                  <a:pt x="637067" y="511479"/>
                </a:lnTo>
                <a:lnTo>
                  <a:pt x="655194" y="518775"/>
                </a:lnTo>
                <a:lnTo>
                  <a:pt x="673004" y="525437"/>
                </a:lnTo>
                <a:lnTo>
                  <a:pt x="690495" y="531464"/>
                </a:lnTo>
                <a:lnTo>
                  <a:pt x="707986" y="537174"/>
                </a:lnTo>
                <a:lnTo>
                  <a:pt x="741060" y="547643"/>
                </a:lnTo>
                <a:lnTo>
                  <a:pt x="772544" y="557477"/>
                </a:lnTo>
                <a:lnTo>
                  <a:pt x="802438" y="567311"/>
                </a:lnTo>
                <a:lnTo>
                  <a:pt x="816748" y="572387"/>
                </a:lnTo>
                <a:lnTo>
                  <a:pt x="830105" y="577780"/>
                </a:lnTo>
                <a:lnTo>
                  <a:pt x="843144" y="583173"/>
                </a:lnTo>
                <a:lnTo>
                  <a:pt x="855547" y="588566"/>
                </a:lnTo>
                <a:lnTo>
                  <a:pt x="861271" y="592055"/>
                </a:lnTo>
                <a:lnTo>
                  <a:pt x="866996" y="596179"/>
                </a:lnTo>
                <a:lnTo>
                  <a:pt x="872402" y="600303"/>
                </a:lnTo>
                <a:lnTo>
                  <a:pt x="877172" y="605696"/>
                </a:lnTo>
                <a:lnTo>
                  <a:pt x="881942" y="611089"/>
                </a:lnTo>
                <a:lnTo>
                  <a:pt x="886077" y="616799"/>
                </a:lnTo>
                <a:lnTo>
                  <a:pt x="890211" y="623778"/>
                </a:lnTo>
                <a:lnTo>
                  <a:pt x="894027" y="630440"/>
                </a:lnTo>
                <a:lnTo>
                  <a:pt x="897525" y="637419"/>
                </a:lnTo>
                <a:lnTo>
                  <a:pt x="900706" y="645033"/>
                </a:lnTo>
                <a:lnTo>
                  <a:pt x="903886" y="652647"/>
                </a:lnTo>
                <a:lnTo>
                  <a:pt x="906748" y="660577"/>
                </a:lnTo>
                <a:lnTo>
                  <a:pt x="908974" y="668825"/>
                </a:lnTo>
                <a:lnTo>
                  <a:pt x="911518" y="677073"/>
                </a:lnTo>
                <a:lnTo>
                  <a:pt x="915653" y="693569"/>
                </a:lnTo>
                <a:lnTo>
                  <a:pt x="918833" y="710065"/>
                </a:lnTo>
                <a:lnTo>
                  <a:pt x="921695" y="726561"/>
                </a:lnTo>
                <a:lnTo>
                  <a:pt x="923603" y="742423"/>
                </a:lnTo>
                <a:lnTo>
                  <a:pt x="924875" y="757016"/>
                </a:lnTo>
                <a:lnTo>
                  <a:pt x="926147" y="770339"/>
                </a:lnTo>
                <a:lnTo>
                  <a:pt x="926783" y="781760"/>
                </a:lnTo>
                <a:lnTo>
                  <a:pt x="927101" y="798573"/>
                </a:lnTo>
                <a:lnTo>
                  <a:pt x="926783" y="801745"/>
                </a:lnTo>
                <a:lnTo>
                  <a:pt x="925511" y="804600"/>
                </a:lnTo>
                <a:lnTo>
                  <a:pt x="923603" y="807773"/>
                </a:lnTo>
                <a:lnTo>
                  <a:pt x="921377" y="810945"/>
                </a:lnTo>
                <a:lnTo>
                  <a:pt x="917561" y="814117"/>
                </a:lnTo>
                <a:lnTo>
                  <a:pt x="913744" y="816655"/>
                </a:lnTo>
                <a:lnTo>
                  <a:pt x="908974" y="819827"/>
                </a:lnTo>
                <a:lnTo>
                  <a:pt x="903568" y="823000"/>
                </a:lnTo>
                <a:lnTo>
                  <a:pt x="897207" y="826172"/>
                </a:lnTo>
                <a:lnTo>
                  <a:pt x="890211" y="829027"/>
                </a:lnTo>
                <a:lnTo>
                  <a:pt x="882260" y="832199"/>
                </a:lnTo>
                <a:lnTo>
                  <a:pt x="873674" y="834737"/>
                </a:lnTo>
                <a:lnTo>
                  <a:pt x="864133" y="837910"/>
                </a:lnTo>
                <a:lnTo>
                  <a:pt x="854275" y="840765"/>
                </a:lnTo>
                <a:lnTo>
                  <a:pt x="843144" y="843620"/>
                </a:lnTo>
                <a:lnTo>
                  <a:pt x="831377" y="845840"/>
                </a:lnTo>
                <a:lnTo>
                  <a:pt x="819293" y="848695"/>
                </a:lnTo>
                <a:lnTo>
                  <a:pt x="805618" y="850916"/>
                </a:lnTo>
                <a:lnTo>
                  <a:pt x="791943" y="853454"/>
                </a:lnTo>
                <a:lnTo>
                  <a:pt x="776996" y="855674"/>
                </a:lnTo>
                <a:lnTo>
                  <a:pt x="761731" y="857578"/>
                </a:lnTo>
                <a:lnTo>
                  <a:pt x="745512" y="859481"/>
                </a:lnTo>
                <a:lnTo>
                  <a:pt x="710212" y="863288"/>
                </a:lnTo>
                <a:lnTo>
                  <a:pt x="672050" y="865826"/>
                </a:lnTo>
                <a:lnTo>
                  <a:pt x="630707" y="868364"/>
                </a:lnTo>
                <a:lnTo>
                  <a:pt x="586184" y="869315"/>
                </a:lnTo>
                <a:lnTo>
                  <a:pt x="538163" y="869950"/>
                </a:lnTo>
                <a:lnTo>
                  <a:pt x="599859" y="495300"/>
                </a:lnTo>
                <a:close/>
                <a:moveTo>
                  <a:pt x="326975" y="495300"/>
                </a:moveTo>
                <a:lnTo>
                  <a:pt x="388938" y="869950"/>
                </a:lnTo>
                <a:lnTo>
                  <a:pt x="340638" y="869315"/>
                </a:lnTo>
                <a:lnTo>
                  <a:pt x="296152" y="868364"/>
                </a:lnTo>
                <a:lnTo>
                  <a:pt x="254843" y="865826"/>
                </a:lnTo>
                <a:lnTo>
                  <a:pt x="216712" y="863288"/>
                </a:lnTo>
                <a:lnTo>
                  <a:pt x="181441" y="859481"/>
                </a:lnTo>
                <a:lnTo>
                  <a:pt x="165553" y="857578"/>
                </a:lnTo>
                <a:lnTo>
                  <a:pt x="149665" y="855674"/>
                </a:lnTo>
                <a:lnTo>
                  <a:pt x="135048" y="853454"/>
                </a:lnTo>
                <a:lnTo>
                  <a:pt x="121066" y="850916"/>
                </a:lnTo>
                <a:lnTo>
                  <a:pt x="108038" y="848695"/>
                </a:lnTo>
                <a:lnTo>
                  <a:pt x="95328" y="845840"/>
                </a:lnTo>
                <a:lnTo>
                  <a:pt x="83888" y="843620"/>
                </a:lnTo>
                <a:lnTo>
                  <a:pt x="72767" y="840765"/>
                </a:lnTo>
                <a:lnTo>
                  <a:pt x="62916" y="837910"/>
                </a:lnTo>
                <a:lnTo>
                  <a:pt x="53701" y="834737"/>
                </a:lnTo>
                <a:lnTo>
                  <a:pt x="44804" y="832199"/>
                </a:lnTo>
                <a:lnTo>
                  <a:pt x="36860" y="829027"/>
                </a:lnTo>
                <a:lnTo>
                  <a:pt x="29869" y="826172"/>
                </a:lnTo>
                <a:lnTo>
                  <a:pt x="23514" y="823000"/>
                </a:lnTo>
                <a:lnTo>
                  <a:pt x="18112" y="819827"/>
                </a:lnTo>
                <a:lnTo>
                  <a:pt x="13346" y="816655"/>
                </a:lnTo>
                <a:lnTo>
                  <a:pt x="9533" y="814117"/>
                </a:lnTo>
                <a:lnTo>
                  <a:pt x="6037" y="810945"/>
                </a:lnTo>
                <a:lnTo>
                  <a:pt x="3495" y="807773"/>
                </a:lnTo>
                <a:lnTo>
                  <a:pt x="1589" y="804600"/>
                </a:lnTo>
                <a:lnTo>
                  <a:pt x="318" y="801745"/>
                </a:lnTo>
                <a:lnTo>
                  <a:pt x="0" y="798573"/>
                </a:lnTo>
                <a:lnTo>
                  <a:pt x="318" y="781760"/>
                </a:lnTo>
                <a:lnTo>
                  <a:pt x="1271" y="770339"/>
                </a:lnTo>
                <a:lnTo>
                  <a:pt x="1906" y="757016"/>
                </a:lnTo>
                <a:lnTo>
                  <a:pt x="3495" y="742423"/>
                </a:lnTo>
                <a:lnTo>
                  <a:pt x="5402" y="726561"/>
                </a:lnTo>
                <a:lnTo>
                  <a:pt x="8262" y="710065"/>
                </a:lnTo>
                <a:lnTo>
                  <a:pt x="11439" y="693569"/>
                </a:lnTo>
                <a:lnTo>
                  <a:pt x="15888" y="677073"/>
                </a:lnTo>
                <a:lnTo>
                  <a:pt x="18112" y="668825"/>
                </a:lnTo>
                <a:lnTo>
                  <a:pt x="20336" y="660577"/>
                </a:lnTo>
                <a:lnTo>
                  <a:pt x="23196" y="652647"/>
                </a:lnTo>
                <a:lnTo>
                  <a:pt x="26374" y="645033"/>
                </a:lnTo>
                <a:lnTo>
                  <a:pt x="29551" y="637419"/>
                </a:lnTo>
                <a:lnTo>
                  <a:pt x="33047" y="630440"/>
                </a:lnTo>
                <a:lnTo>
                  <a:pt x="36860" y="623778"/>
                </a:lnTo>
                <a:lnTo>
                  <a:pt x="40991" y="616799"/>
                </a:lnTo>
                <a:lnTo>
                  <a:pt x="45439" y="611089"/>
                </a:lnTo>
                <a:lnTo>
                  <a:pt x="49888" y="605696"/>
                </a:lnTo>
                <a:lnTo>
                  <a:pt x="54654" y="600303"/>
                </a:lnTo>
                <a:lnTo>
                  <a:pt x="59739" y="596179"/>
                </a:lnTo>
                <a:lnTo>
                  <a:pt x="65458" y="592055"/>
                </a:lnTo>
                <a:lnTo>
                  <a:pt x="71178" y="588566"/>
                </a:lnTo>
                <a:lnTo>
                  <a:pt x="83888" y="583173"/>
                </a:lnTo>
                <a:lnTo>
                  <a:pt x="96916" y="577780"/>
                </a:lnTo>
                <a:lnTo>
                  <a:pt x="110262" y="572387"/>
                </a:lnTo>
                <a:lnTo>
                  <a:pt x="124562" y="567311"/>
                </a:lnTo>
                <a:lnTo>
                  <a:pt x="154113" y="557477"/>
                </a:lnTo>
                <a:lnTo>
                  <a:pt x="185571" y="547643"/>
                </a:lnTo>
                <a:lnTo>
                  <a:pt x="218936" y="537174"/>
                </a:lnTo>
                <a:lnTo>
                  <a:pt x="236413" y="531464"/>
                </a:lnTo>
                <a:lnTo>
                  <a:pt x="253572" y="525437"/>
                </a:lnTo>
                <a:lnTo>
                  <a:pt x="271367" y="518775"/>
                </a:lnTo>
                <a:lnTo>
                  <a:pt x="289797" y="511479"/>
                </a:lnTo>
                <a:lnTo>
                  <a:pt x="307909" y="504182"/>
                </a:lnTo>
                <a:lnTo>
                  <a:pt x="326975" y="495300"/>
                </a:lnTo>
                <a:close/>
                <a:moveTo>
                  <a:pt x="937138" y="268288"/>
                </a:moveTo>
                <a:lnTo>
                  <a:pt x="937138" y="322495"/>
                </a:lnTo>
                <a:lnTo>
                  <a:pt x="1089026" y="322495"/>
                </a:lnTo>
                <a:lnTo>
                  <a:pt x="1089026" y="324082"/>
                </a:lnTo>
                <a:lnTo>
                  <a:pt x="1240155" y="324082"/>
                </a:lnTo>
                <a:lnTo>
                  <a:pt x="1240155" y="269875"/>
                </a:lnTo>
                <a:lnTo>
                  <a:pt x="1416050" y="370998"/>
                </a:lnTo>
                <a:lnTo>
                  <a:pt x="1240155" y="471488"/>
                </a:lnTo>
                <a:lnTo>
                  <a:pt x="1240155" y="417281"/>
                </a:lnTo>
                <a:lnTo>
                  <a:pt x="1089025" y="417281"/>
                </a:lnTo>
                <a:lnTo>
                  <a:pt x="1089025" y="415694"/>
                </a:lnTo>
                <a:lnTo>
                  <a:pt x="937138" y="415694"/>
                </a:lnTo>
                <a:lnTo>
                  <a:pt x="937138" y="469901"/>
                </a:lnTo>
                <a:lnTo>
                  <a:pt x="760413" y="369411"/>
                </a:lnTo>
                <a:lnTo>
                  <a:pt x="937138" y="268288"/>
                </a:lnTo>
                <a:close/>
                <a:moveTo>
                  <a:pt x="1745616" y="0"/>
                </a:moveTo>
                <a:lnTo>
                  <a:pt x="1754840" y="318"/>
                </a:lnTo>
                <a:lnTo>
                  <a:pt x="1763428" y="1271"/>
                </a:lnTo>
                <a:lnTo>
                  <a:pt x="1772017" y="2225"/>
                </a:lnTo>
                <a:lnTo>
                  <a:pt x="1780605" y="3814"/>
                </a:lnTo>
                <a:lnTo>
                  <a:pt x="1788875" y="6357"/>
                </a:lnTo>
                <a:lnTo>
                  <a:pt x="1797145" y="8900"/>
                </a:lnTo>
                <a:lnTo>
                  <a:pt x="1805415" y="12079"/>
                </a:lnTo>
                <a:lnTo>
                  <a:pt x="1813367" y="15575"/>
                </a:lnTo>
                <a:lnTo>
                  <a:pt x="1821001" y="19707"/>
                </a:lnTo>
                <a:lnTo>
                  <a:pt x="1828317" y="23839"/>
                </a:lnTo>
                <a:lnTo>
                  <a:pt x="1835633" y="28607"/>
                </a:lnTo>
                <a:lnTo>
                  <a:pt x="1842631" y="33693"/>
                </a:lnTo>
                <a:lnTo>
                  <a:pt x="1849628" y="39415"/>
                </a:lnTo>
                <a:lnTo>
                  <a:pt x="1855990" y="45772"/>
                </a:lnTo>
                <a:lnTo>
                  <a:pt x="1862352" y="51493"/>
                </a:lnTo>
                <a:lnTo>
                  <a:pt x="1868713" y="58168"/>
                </a:lnTo>
                <a:lnTo>
                  <a:pt x="1874121" y="65479"/>
                </a:lnTo>
                <a:lnTo>
                  <a:pt x="1879846" y="72472"/>
                </a:lnTo>
                <a:lnTo>
                  <a:pt x="1884935" y="79783"/>
                </a:lnTo>
                <a:lnTo>
                  <a:pt x="1889707" y="87729"/>
                </a:lnTo>
                <a:lnTo>
                  <a:pt x="1894160" y="95994"/>
                </a:lnTo>
                <a:lnTo>
                  <a:pt x="1898295" y="104258"/>
                </a:lnTo>
                <a:lnTo>
                  <a:pt x="1902112" y="113158"/>
                </a:lnTo>
                <a:lnTo>
                  <a:pt x="1905611" y="121740"/>
                </a:lnTo>
                <a:lnTo>
                  <a:pt x="1908792" y="130641"/>
                </a:lnTo>
                <a:lnTo>
                  <a:pt x="1911654" y="139858"/>
                </a:lnTo>
                <a:lnTo>
                  <a:pt x="1913881" y="149394"/>
                </a:lnTo>
                <a:lnTo>
                  <a:pt x="1915471" y="159248"/>
                </a:lnTo>
                <a:lnTo>
                  <a:pt x="1917062" y="169102"/>
                </a:lnTo>
                <a:lnTo>
                  <a:pt x="1918334" y="178955"/>
                </a:lnTo>
                <a:lnTo>
                  <a:pt x="1919288" y="189127"/>
                </a:lnTo>
                <a:lnTo>
                  <a:pt x="1919288" y="199298"/>
                </a:lnTo>
                <a:lnTo>
                  <a:pt x="1919288" y="211695"/>
                </a:lnTo>
                <a:lnTo>
                  <a:pt x="1918016" y="224091"/>
                </a:lnTo>
                <a:lnTo>
                  <a:pt x="1916426" y="237124"/>
                </a:lnTo>
                <a:lnTo>
                  <a:pt x="1914517" y="250156"/>
                </a:lnTo>
                <a:lnTo>
                  <a:pt x="1911654" y="263188"/>
                </a:lnTo>
                <a:lnTo>
                  <a:pt x="1908473" y="276538"/>
                </a:lnTo>
                <a:lnTo>
                  <a:pt x="1904656" y="289571"/>
                </a:lnTo>
                <a:lnTo>
                  <a:pt x="1900203" y="302603"/>
                </a:lnTo>
                <a:lnTo>
                  <a:pt x="1895432" y="315635"/>
                </a:lnTo>
                <a:lnTo>
                  <a:pt x="1890025" y="328350"/>
                </a:lnTo>
                <a:lnTo>
                  <a:pt x="1884299" y="340746"/>
                </a:lnTo>
                <a:lnTo>
                  <a:pt x="1878256" y="353143"/>
                </a:lnTo>
                <a:lnTo>
                  <a:pt x="1871576" y="364904"/>
                </a:lnTo>
                <a:lnTo>
                  <a:pt x="1864260" y="376347"/>
                </a:lnTo>
                <a:lnTo>
                  <a:pt x="1857262" y="386836"/>
                </a:lnTo>
                <a:lnTo>
                  <a:pt x="1849310" y="397008"/>
                </a:lnTo>
                <a:lnTo>
                  <a:pt x="1849310" y="466937"/>
                </a:lnTo>
                <a:lnTo>
                  <a:pt x="1835951" y="481558"/>
                </a:lnTo>
                <a:lnTo>
                  <a:pt x="1822273" y="496498"/>
                </a:lnTo>
                <a:lnTo>
                  <a:pt x="1805415" y="513662"/>
                </a:lnTo>
                <a:lnTo>
                  <a:pt x="1796827" y="522562"/>
                </a:lnTo>
                <a:lnTo>
                  <a:pt x="1787921" y="530827"/>
                </a:lnTo>
                <a:lnTo>
                  <a:pt x="1779014" y="538773"/>
                </a:lnTo>
                <a:lnTo>
                  <a:pt x="1770744" y="545766"/>
                </a:lnTo>
                <a:lnTo>
                  <a:pt x="1763428" y="551488"/>
                </a:lnTo>
                <a:lnTo>
                  <a:pt x="1756431" y="556256"/>
                </a:lnTo>
                <a:lnTo>
                  <a:pt x="1753250" y="557845"/>
                </a:lnTo>
                <a:lnTo>
                  <a:pt x="1750387" y="559116"/>
                </a:lnTo>
                <a:lnTo>
                  <a:pt x="1747842" y="559752"/>
                </a:lnTo>
                <a:lnTo>
                  <a:pt x="1745616" y="560388"/>
                </a:lnTo>
                <a:lnTo>
                  <a:pt x="1743707" y="559752"/>
                </a:lnTo>
                <a:lnTo>
                  <a:pt x="1740845" y="559116"/>
                </a:lnTo>
                <a:lnTo>
                  <a:pt x="1737982" y="557845"/>
                </a:lnTo>
                <a:lnTo>
                  <a:pt x="1735119" y="556256"/>
                </a:lnTo>
                <a:lnTo>
                  <a:pt x="1728439" y="551488"/>
                </a:lnTo>
                <a:lnTo>
                  <a:pt x="1720487" y="545766"/>
                </a:lnTo>
                <a:lnTo>
                  <a:pt x="1712217" y="538773"/>
                </a:lnTo>
                <a:lnTo>
                  <a:pt x="1703311" y="530827"/>
                </a:lnTo>
                <a:lnTo>
                  <a:pt x="1694723" y="522562"/>
                </a:lnTo>
                <a:lnTo>
                  <a:pt x="1685816" y="513662"/>
                </a:lnTo>
                <a:lnTo>
                  <a:pt x="1669276" y="496498"/>
                </a:lnTo>
                <a:lnTo>
                  <a:pt x="1655281" y="481558"/>
                </a:lnTo>
                <a:lnTo>
                  <a:pt x="1641921" y="466937"/>
                </a:lnTo>
                <a:lnTo>
                  <a:pt x="1641921" y="397008"/>
                </a:lnTo>
                <a:lnTo>
                  <a:pt x="1634287" y="386836"/>
                </a:lnTo>
                <a:lnTo>
                  <a:pt x="1626971" y="376347"/>
                </a:lnTo>
                <a:lnTo>
                  <a:pt x="1619974" y="364904"/>
                </a:lnTo>
                <a:lnTo>
                  <a:pt x="1613294" y="353143"/>
                </a:lnTo>
                <a:lnTo>
                  <a:pt x="1606932" y="340746"/>
                </a:lnTo>
                <a:lnTo>
                  <a:pt x="1601207" y="328350"/>
                </a:lnTo>
                <a:lnTo>
                  <a:pt x="1595799" y="315635"/>
                </a:lnTo>
                <a:lnTo>
                  <a:pt x="1591028" y="302603"/>
                </a:lnTo>
                <a:lnTo>
                  <a:pt x="1586575" y="289571"/>
                </a:lnTo>
                <a:lnTo>
                  <a:pt x="1582758" y="276538"/>
                </a:lnTo>
                <a:lnTo>
                  <a:pt x="1579577" y="263188"/>
                </a:lnTo>
                <a:lnTo>
                  <a:pt x="1576715" y="250156"/>
                </a:lnTo>
                <a:lnTo>
                  <a:pt x="1574806" y="237124"/>
                </a:lnTo>
                <a:lnTo>
                  <a:pt x="1573216" y="224091"/>
                </a:lnTo>
                <a:lnTo>
                  <a:pt x="1572261" y="211695"/>
                </a:lnTo>
                <a:lnTo>
                  <a:pt x="1571625" y="199298"/>
                </a:lnTo>
                <a:lnTo>
                  <a:pt x="1572261" y="189127"/>
                </a:lnTo>
                <a:lnTo>
                  <a:pt x="1572898" y="178955"/>
                </a:lnTo>
                <a:lnTo>
                  <a:pt x="1574170" y="169102"/>
                </a:lnTo>
                <a:lnTo>
                  <a:pt x="1575442" y="159248"/>
                </a:lnTo>
                <a:lnTo>
                  <a:pt x="1577351" y="149394"/>
                </a:lnTo>
                <a:lnTo>
                  <a:pt x="1579577" y="139858"/>
                </a:lnTo>
                <a:lnTo>
                  <a:pt x="1582440" y="130641"/>
                </a:lnTo>
                <a:lnTo>
                  <a:pt x="1585621" y="121740"/>
                </a:lnTo>
                <a:lnTo>
                  <a:pt x="1589120" y="113158"/>
                </a:lnTo>
                <a:lnTo>
                  <a:pt x="1592937" y="104258"/>
                </a:lnTo>
                <a:lnTo>
                  <a:pt x="1597072" y="95994"/>
                </a:lnTo>
                <a:lnTo>
                  <a:pt x="1601843" y="87729"/>
                </a:lnTo>
                <a:lnTo>
                  <a:pt x="1606296" y="79783"/>
                </a:lnTo>
                <a:lnTo>
                  <a:pt x="1611704" y="72472"/>
                </a:lnTo>
                <a:lnTo>
                  <a:pt x="1617111" y="65479"/>
                </a:lnTo>
                <a:lnTo>
                  <a:pt x="1623154" y="58168"/>
                </a:lnTo>
                <a:lnTo>
                  <a:pt x="1628880" y="51493"/>
                </a:lnTo>
                <a:lnTo>
                  <a:pt x="1635242" y="45772"/>
                </a:lnTo>
                <a:lnTo>
                  <a:pt x="1641603" y="39415"/>
                </a:lnTo>
                <a:lnTo>
                  <a:pt x="1648601" y="33693"/>
                </a:lnTo>
                <a:lnTo>
                  <a:pt x="1655599" y="28607"/>
                </a:lnTo>
                <a:lnTo>
                  <a:pt x="1662915" y="23839"/>
                </a:lnTo>
                <a:lnTo>
                  <a:pt x="1670230" y="19707"/>
                </a:lnTo>
                <a:lnTo>
                  <a:pt x="1678183" y="15575"/>
                </a:lnTo>
                <a:lnTo>
                  <a:pt x="1686135" y="12079"/>
                </a:lnTo>
                <a:lnTo>
                  <a:pt x="1694087" y="8900"/>
                </a:lnTo>
                <a:lnTo>
                  <a:pt x="1702357" y="6357"/>
                </a:lnTo>
                <a:lnTo>
                  <a:pt x="1710627" y="3814"/>
                </a:lnTo>
                <a:lnTo>
                  <a:pt x="1719215" y="2225"/>
                </a:lnTo>
                <a:lnTo>
                  <a:pt x="1727803" y="1271"/>
                </a:lnTo>
                <a:lnTo>
                  <a:pt x="1736710" y="318"/>
                </a:lnTo>
                <a:lnTo>
                  <a:pt x="1745616" y="0"/>
                </a:lnTo>
                <a:close/>
                <a:moveTo>
                  <a:pt x="463709" y="0"/>
                </a:moveTo>
                <a:lnTo>
                  <a:pt x="472258" y="318"/>
                </a:lnTo>
                <a:lnTo>
                  <a:pt x="481440" y="1271"/>
                </a:lnTo>
                <a:lnTo>
                  <a:pt x="489989" y="2225"/>
                </a:lnTo>
                <a:lnTo>
                  <a:pt x="498538" y="3814"/>
                </a:lnTo>
                <a:lnTo>
                  <a:pt x="506771" y="6357"/>
                </a:lnTo>
                <a:lnTo>
                  <a:pt x="515003" y="8900"/>
                </a:lnTo>
                <a:lnTo>
                  <a:pt x="522919" y="12079"/>
                </a:lnTo>
                <a:lnTo>
                  <a:pt x="530834" y="15575"/>
                </a:lnTo>
                <a:lnTo>
                  <a:pt x="538750" y="19707"/>
                </a:lnTo>
                <a:lnTo>
                  <a:pt x="546032" y="23839"/>
                </a:lnTo>
                <a:lnTo>
                  <a:pt x="553315" y="28607"/>
                </a:lnTo>
                <a:lnTo>
                  <a:pt x="560281" y="33693"/>
                </a:lnTo>
                <a:lnTo>
                  <a:pt x="566930" y="39415"/>
                </a:lnTo>
                <a:lnTo>
                  <a:pt x="573579" y="45772"/>
                </a:lnTo>
                <a:lnTo>
                  <a:pt x="579912" y="51493"/>
                </a:lnTo>
                <a:lnTo>
                  <a:pt x="585928" y="58168"/>
                </a:lnTo>
                <a:lnTo>
                  <a:pt x="591627" y="65479"/>
                </a:lnTo>
                <a:lnTo>
                  <a:pt x="597326" y="72472"/>
                </a:lnTo>
                <a:lnTo>
                  <a:pt x="602392" y="79783"/>
                </a:lnTo>
                <a:lnTo>
                  <a:pt x="607142" y="87729"/>
                </a:lnTo>
                <a:lnTo>
                  <a:pt x="611575" y="95994"/>
                </a:lnTo>
                <a:lnTo>
                  <a:pt x="615691" y="104258"/>
                </a:lnTo>
                <a:lnTo>
                  <a:pt x="619490" y="113158"/>
                </a:lnTo>
                <a:lnTo>
                  <a:pt x="622973" y="121740"/>
                </a:lnTo>
                <a:lnTo>
                  <a:pt x="626139" y="130641"/>
                </a:lnTo>
                <a:lnTo>
                  <a:pt x="628989" y="139858"/>
                </a:lnTo>
                <a:lnTo>
                  <a:pt x="631206" y="149394"/>
                </a:lnTo>
                <a:lnTo>
                  <a:pt x="632789" y="159248"/>
                </a:lnTo>
                <a:lnTo>
                  <a:pt x="634372" y="169102"/>
                </a:lnTo>
                <a:lnTo>
                  <a:pt x="635638" y="178955"/>
                </a:lnTo>
                <a:lnTo>
                  <a:pt x="636588" y="189127"/>
                </a:lnTo>
                <a:lnTo>
                  <a:pt x="636588" y="199298"/>
                </a:lnTo>
                <a:lnTo>
                  <a:pt x="636588" y="211695"/>
                </a:lnTo>
                <a:lnTo>
                  <a:pt x="635322" y="224091"/>
                </a:lnTo>
                <a:lnTo>
                  <a:pt x="633739" y="237124"/>
                </a:lnTo>
                <a:lnTo>
                  <a:pt x="631839" y="250156"/>
                </a:lnTo>
                <a:lnTo>
                  <a:pt x="628989" y="263188"/>
                </a:lnTo>
                <a:lnTo>
                  <a:pt x="625823" y="276538"/>
                </a:lnTo>
                <a:lnTo>
                  <a:pt x="622023" y="289571"/>
                </a:lnTo>
                <a:lnTo>
                  <a:pt x="617591" y="302603"/>
                </a:lnTo>
                <a:lnTo>
                  <a:pt x="612841" y="315635"/>
                </a:lnTo>
                <a:lnTo>
                  <a:pt x="607458" y="328350"/>
                </a:lnTo>
                <a:lnTo>
                  <a:pt x="601759" y="340746"/>
                </a:lnTo>
                <a:lnTo>
                  <a:pt x="595743" y="353143"/>
                </a:lnTo>
                <a:lnTo>
                  <a:pt x="589094" y="364904"/>
                </a:lnTo>
                <a:lnTo>
                  <a:pt x="581811" y="376347"/>
                </a:lnTo>
                <a:lnTo>
                  <a:pt x="574529" y="386836"/>
                </a:lnTo>
                <a:lnTo>
                  <a:pt x="566930" y="397008"/>
                </a:lnTo>
                <a:lnTo>
                  <a:pt x="566930" y="466937"/>
                </a:lnTo>
                <a:lnTo>
                  <a:pt x="553632" y="481558"/>
                </a:lnTo>
                <a:lnTo>
                  <a:pt x="540017" y="496498"/>
                </a:lnTo>
                <a:lnTo>
                  <a:pt x="523552" y="513662"/>
                </a:lnTo>
                <a:lnTo>
                  <a:pt x="514370" y="522562"/>
                </a:lnTo>
                <a:lnTo>
                  <a:pt x="505821" y="530827"/>
                </a:lnTo>
                <a:lnTo>
                  <a:pt x="496955" y="538773"/>
                </a:lnTo>
                <a:lnTo>
                  <a:pt x="488723" y="545766"/>
                </a:lnTo>
                <a:lnTo>
                  <a:pt x="481124" y="551488"/>
                </a:lnTo>
                <a:lnTo>
                  <a:pt x="474474" y="556256"/>
                </a:lnTo>
                <a:lnTo>
                  <a:pt x="471308" y="557845"/>
                </a:lnTo>
                <a:lnTo>
                  <a:pt x="468458" y="559116"/>
                </a:lnTo>
                <a:lnTo>
                  <a:pt x="465609" y="559752"/>
                </a:lnTo>
                <a:lnTo>
                  <a:pt x="463709" y="560388"/>
                </a:lnTo>
                <a:lnTo>
                  <a:pt x="461493" y="559752"/>
                </a:lnTo>
                <a:lnTo>
                  <a:pt x="458960" y="559116"/>
                </a:lnTo>
                <a:lnTo>
                  <a:pt x="456427" y="557845"/>
                </a:lnTo>
                <a:lnTo>
                  <a:pt x="453260" y="556256"/>
                </a:lnTo>
                <a:lnTo>
                  <a:pt x="445978" y="551488"/>
                </a:lnTo>
                <a:lnTo>
                  <a:pt x="438695" y="545766"/>
                </a:lnTo>
                <a:lnTo>
                  <a:pt x="430463" y="538773"/>
                </a:lnTo>
                <a:lnTo>
                  <a:pt x="421597" y="530827"/>
                </a:lnTo>
                <a:lnTo>
                  <a:pt x="412732" y="522562"/>
                </a:lnTo>
                <a:lnTo>
                  <a:pt x="404183" y="513662"/>
                </a:lnTo>
                <a:lnTo>
                  <a:pt x="387718" y="496498"/>
                </a:lnTo>
                <a:lnTo>
                  <a:pt x="373470" y="481558"/>
                </a:lnTo>
                <a:lnTo>
                  <a:pt x="360488" y="466937"/>
                </a:lnTo>
                <a:lnTo>
                  <a:pt x="360488" y="397008"/>
                </a:lnTo>
                <a:lnTo>
                  <a:pt x="352572" y="386836"/>
                </a:lnTo>
                <a:lnTo>
                  <a:pt x="345289" y="376347"/>
                </a:lnTo>
                <a:lnTo>
                  <a:pt x="338640" y="364904"/>
                </a:lnTo>
                <a:lnTo>
                  <a:pt x="331991" y="353143"/>
                </a:lnTo>
                <a:lnTo>
                  <a:pt x="325659" y="340746"/>
                </a:lnTo>
                <a:lnTo>
                  <a:pt x="319643" y="328350"/>
                </a:lnTo>
                <a:lnTo>
                  <a:pt x="314577" y="315635"/>
                </a:lnTo>
                <a:lnTo>
                  <a:pt x="309827" y="302603"/>
                </a:lnTo>
                <a:lnTo>
                  <a:pt x="305394" y="289571"/>
                </a:lnTo>
                <a:lnTo>
                  <a:pt x="301595" y="276538"/>
                </a:lnTo>
                <a:lnTo>
                  <a:pt x="298428" y="263188"/>
                </a:lnTo>
                <a:lnTo>
                  <a:pt x="295895" y="250156"/>
                </a:lnTo>
                <a:lnTo>
                  <a:pt x="293679" y="237124"/>
                </a:lnTo>
                <a:lnTo>
                  <a:pt x="292096" y="224091"/>
                </a:lnTo>
                <a:lnTo>
                  <a:pt x="291146" y="211695"/>
                </a:lnTo>
                <a:lnTo>
                  <a:pt x="290513" y="199298"/>
                </a:lnTo>
                <a:lnTo>
                  <a:pt x="291146" y="189127"/>
                </a:lnTo>
                <a:lnTo>
                  <a:pt x="291779" y="178955"/>
                </a:lnTo>
                <a:lnTo>
                  <a:pt x="292729" y="169102"/>
                </a:lnTo>
                <a:lnTo>
                  <a:pt x="294312" y="159248"/>
                </a:lnTo>
                <a:lnTo>
                  <a:pt x="296212" y="149394"/>
                </a:lnTo>
                <a:lnTo>
                  <a:pt x="298428" y="139858"/>
                </a:lnTo>
                <a:lnTo>
                  <a:pt x="301278" y="130641"/>
                </a:lnTo>
                <a:lnTo>
                  <a:pt x="304444" y="121740"/>
                </a:lnTo>
                <a:lnTo>
                  <a:pt x="307927" y="113158"/>
                </a:lnTo>
                <a:lnTo>
                  <a:pt x="311727" y="104258"/>
                </a:lnTo>
                <a:lnTo>
                  <a:pt x="315843" y="95994"/>
                </a:lnTo>
                <a:lnTo>
                  <a:pt x="320592" y="87729"/>
                </a:lnTo>
                <a:lnTo>
                  <a:pt x="325025" y="79783"/>
                </a:lnTo>
                <a:lnTo>
                  <a:pt x="330408" y="72472"/>
                </a:lnTo>
                <a:lnTo>
                  <a:pt x="335791" y="65479"/>
                </a:lnTo>
                <a:lnTo>
                  <a:pt x="341173" y="58168"/>
                </a:lnTo>
                <a:lnTo>
                  <a:pt x="347506" y="51493"/>
                </a:lnTo>
                <a:lnTo>
                  <a:pt x="353838" y="45772"/>
                </a:lnTo>
                <a:lnTo>
                  <a:pt x="360172" y="39415"/>
                </a:lnTo>
                <a:lnTo>
                  <a:pt x="366821" y="33693"/>
                </a:lnTo>
                <a:lnTo>
                  <a:pt x="373787" y="28607"/>
                </a:lnTo>
                <a:lnTo>
                  <a:pt x="381386" y="23839"/>
                </a:lnTo>
                <a:lnTo>
                  <a:pt x="388668" y="19707"/>
                </a:lnTo>
                <a:lnTo>
                  <a:pt x="396267" y="15575"/>
                </a:lnTo>
                <a:lnTo>
                  <a:pt x="404183" y="12079"/>
                </a:lnTo>
                <a:lnTo>
                  <a:pt x="412415" y="8900"/>
                </a:lnTo>
                <a:lnTo>
                  <a:pt x="420648" y="6357"/>
                </a:lnTo>
                <a:lnTo>
                  <a:pt x="428880" y="3814"/>
                </a:lnTo>
                <a:lnTo>
                  <a:pt x="437429" y="2225"/>
                </a:lnTo>
                <a:lnTo>
                  <a:pt x="445978" y="1271"/>
                </a:lnTo>
                <a:lnTo>
                  <a:pt x="454843" y="318"/>
                </a:lnTo>
                <a:lnTo>
                  <a:pt x="46370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/>
          </a:ln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>
              <a:solidFill>
                <a:srgbClr val="FFFFFF"/>
              </a:solidFill>
              <a:latin typeface="宋体" charset="0"/>
              <a:ea typeface="宋体" charset="0"/>
            </a:endParaRPr>
          </a:p>
        </p:txBody>
      </p:sp>
      <p:sp>
        <p:nvSpPr>
          <p:cNvPr id="4" name="文本框 3"/>
          <p:cNvSpPr txBox="1">
            <a:spLocks/>
          </p:cNvSpPr>
          <p:nvPr/>
        </p:nvSpPr>
        <p:spPr>
          <a:xfrm>
            <a:off x="8070850" y="4832985"/>
            <a:ext cx="2038350" cy="417195"/>
          </a:xfrm>
          <a:prstGeom prst="rect"/>
          <a:noFill/>
        </p:spPr>
        <p:txBody>
          <a:bodyPr wrap="none" lIns="0" tIns="0" rIns="0" bIns="0" numCol="1" vert="horz" anchor="ctr">
            <a:noAutofit/>
          </a:bodyPr>
          <a:lstStyle/>
          <a:p>
            <a:pPr marL="0" indent="0" algn="l" fontAlgn="auto" defTabSz="508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教学难点</a:t>
            </a:r>
            <a:endParaRPr lang="ko-KR" altLang="en-US" sz="24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152" name="组合 151"/>
          <p:cNvGrpSpPr/>
          <p:nvPr/>
        </p:nvGrpSpPr>
        <p:grpSpPr>
          <a:xfrm rot="0">
            <a:off x="6242685" y="3695700"/>
            <a:ext cx="1692275" cy="1621790"/>
            <a:chOff x="6242685" y="3695700"/>
            <a:chExt cx="1692275" cy="1621790"/>
          </a:xfrm>
          <a:solidFill>
            <a:srgbClr val="5B9BD5"/>
          </a:solidFill>
        </p:grpSpPr>
        <p:sp>
          <p:nvSpPr>
            <p:cNvPr id="153" name="形状 152"/>
            <p:cNvSpPr>
              <a:spLocks/>
            </p:cNvSpPr>
            <p:nvPr/>
          </p:nvSpPr>
          <p:spPr>
            <a:xfrm rot="0">
              <a:off x="6242685" y="3695700"/>
              <a:ext cx="1530985" cy="1597025"/>
            </a:xfrm>
            <a:custGeom>
              <a:gdLst>
                <a:gd fmla="*/ 107 w 207" name="TX0"/>
                <a:gd fmla="*/ 0 h 208" name="TY0"/>
                <a:gd fmla="*/ 73 w 207" name="TX1"/>
                <a:gd fmla="*/ 74 h 208" name="TY1"/>
                <a:gd fmla="*/ 0 w 207" name="TX2"/>
                <a:gd fmla="*/ 108 h 208" name="TY2"/>
                <a:gd fmla="*/ 0 w 207" name="TX3"/>
                <a:gd fmla="*/ 203 h 208" name="TY3"/>
                <a:gd fmla="*/ 123 w 207" name="TX4"/>
                <a:gd fmla="*/ 157 h 208" name="TY4"/>
                <a:gd fmla="*/ 161 w 207" name="TX5"/>
                <a:gd fmla="*/ 164 h 208" name="TY5"/>
                <a:gd fmla="*/ 153 w 207" name="TX6"/>
                <a:gd fmla="*/ 127 h 208" name="TY6"/>
                <a:gd fmla="*/ 202 w 207" name="TX7"/>
                <a:gd fmla="*/ 0 h 208" name="TY7"/>
                <a:gd fmla="*/ 107 w 207" name="TX8"/>
                <a:gd fmla="*/ 0 h 208" name="TY8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</a:cxnLst>
              <a:rect l="l" t="t" r="r" b="b"/>
              <a:pathLst>
                <a:path w="207" h="208">
                  <a:moveTo>
                    <a:pt x="107" y="0"/>
                  </a:moveTo>
                  <a:cubicBezTo>
                    <a:pt x="105" y="27"/>
                    <a:pt x="93" y="53"/>
                    <a:pt x="73" y="74"/>
                  </a:cubicBezTo>
                  <a:cubicBezTo>
                    <a:pt x="53" y="94"/>
                    <a:pt x="26" y="105"/>
                    <a:pt x="0" y="10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44" y="201"/>
                    <a:pt x="87" y="186"/>
                    <a:pt x="123" y="157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84" y="90"/>
                    <a:pt x="200" y="46"/>
                    <a:pt x="202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54" name="形状 153"/>
            <p:cNvSpPr>
              <a:spLocks/>
            </p:cNvSpPr>
            <p:nvPr/>
          </p:nvSpPr>
          <p:spPr>
            <a:xfrm rot="0">
              <a:off x="7572375" y="4954905"/>
              <a:ext cx="362585" cy="362585"/>
            </a:xfrm>
            <a:prstGeom prst="ellipse"/>
            <a:grpFill/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5080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FFFFFF"/>
                </a:solidFill>
                <a:latin typeface="宋体" charset="0"/>
                <a:ea typeface="宋体" charset="0"/>
              </a:endParaRPr>
            </a:p>
          </p:txBody>
        </p:sp>
      </p:grpSp>
      <p:sp>
        <p:nvSpPr>
          <p:cNvPr id="158" name="形状 157"/>
          <p:cNvSpPr>
            <a:spLocks/>
          </p:cNvSpPr>
          <p:nvPr/>
        </p:nvSpPr>
        <p:spPr>
          <a:xfrm rot="0">
            <a:off x="6242685" y="1808480"/>
            <a:ext cx="1531620" cy="1597660"/>
          </a:xfrm>
          <a:custGeom>
            <a:gdLst>
              <a:gd fmla="*/ 127 w 208" name="TX0"/>
              <a:gd fmla="*/ 50 h 209" name="TY0"/>
              <a:gd fmla="*/ 0 w 208" name="TX1"/>
              <a:gd fmla="*/ 0 h 209" name="TY1"/>
              <a:gd fmla="*/ 0 w 208" name="TX2"/>
              <a:gd fmla="*/ 96 h 209" name="TY2"/>
              <a:gd fmla="*/ 73 w 208" name="TX3"/>
              <a:gd fmla="*/ 130 h 209" name="TY3"/>
              <a:gd fmla="*/ 107 w 208" name="TX4"/>
              <a:gd fmla="*/ 203 h 209" name="TY4"/>
              <a:gd fmla="*/ 202 w 208" name="TX5"/>
              <a:gd fmla="*/ 203 h 209" name="TY5"/>
              <a:gd fmla="*/ 156 w 208" name="TX6"/>
              <a:gd fmla="*/ 79 h 209" name="TY6"/>
              <a:gd fmla="*/ 163 w 208" name="TX7"/>
              <a:gd fmla="*/ 42 h 209" name="TY7"/>
              <a:gd fmla="*/ 127 w 208" name="TX8"/>
              <a:gd fmla="*/ 50 h 209" name="TY8"/>
            </a:gdLst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</a:cxnLst>
            <a:rect l="l" t="t" r="r" b="b"/>
            <a:pathLst>
              <a:path w="208" h="209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rgbClr val="F9AF38"/>
          </a:solidFill>
          <a:ln w="0">
            <a:noFill/>
            <a:prstDash/>
          </a:ln>
        </p:spPr>
        <p:txBody>
          <a:bodyPr wrap="square" lIns="91440" tIns="45720" rIns="91440" bIns="45720" numCol="1" vert="horz" anchor="t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b="0">
              <a:solidFill>
                <a:srgbClr val="00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61" name="形状 160"/>
          <p:cNvSpPr>
            <a:spLocks/>
          </p:cNvSpPr>
          <p:nvPr/>
        </p:nvSpPr>
        <p:spPr>
          <a:xfrm rot="0">
            <a:off x="4381500" y="3695700"/>
            <a:ext cx="1537970" cy="1597660"/>
          </a:xfrm>
          <a:custGeom>
            <a:gdLst>
              <a:gd fmla="*/ 203 w 209" name="TX0"/>
              <a:gd fmla="*/ 108 h 209" name="TY0"/>
              <a:gd fmla="*/ 129 w 209" name="TX1"/>
              <a:gd fmla="*/ 74 h 209" name="TY1"/>
              <a:gd fmla="*/ 95 w 209" name="TX2"/>
              <a:gd fmla="*/ 0 h 209" name="TY2"/>
              <a:gd fmla="*/ 0 w 209" name="TX3"/>
              <a:gd fmla="*/ 0 h 209" name="TY3"/>
              <a:gd fmla="*/ 48 w 209" name="TX4"/>
              <a:gd fmla="*/ 126 h 209" name="TY4"/>
              <a:gd fmla="*/ 40 w 209" name="TX5"/>
              <a:gd fmla="*/ 162 h 209" name="TY5"/>
              <a:gd fmla="*/ 77 w 209" name="TX6"/>
              <a:gd fmla="*/ 155 h 209" name="TY6"/>
              <a:gd fmla="*/ 203 w 209" name="TX7"/>
              <a:gd fmla="*/ 203 h 209" name="TY7"/>
              <a:gd fmla="*/ 203 w 209" name="TX8"/>
              <a:gd fmla="*/ 108 h 209" name="TY8"/>
            </a:gdLst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</a:cxnLst>
            <a:rect l="l" t="t" r="r" b="b"/>
            <a:pathLst>
              <a:path w="209" h="209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rgbClr val="F9AF38"/>
          </a:solidFill>
          <a:ln w="0">
            <a:noFill/>
            <a:prstDash/>
          </a:ln>
        </p:spPr>
        <p:txBody>
          <a:bodyPr wrap="square" lIns="91440" tIns="45720" rIns="91440" bIns="45720" numCol="1" vert="horz" anchor="t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b="0">
              <a:solidFill>
                <a:srgbClr val="000000"/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163" name="组合 162"/>
          <p:cNvGrpSpPr/>
          <p:nvPr/>
        </p:nvGrpSpPr>
        <p:grpSpPr>
          <a:xfrm rot="0">
            <a:off x="4266565" y="1760855"/>
            <a:ext cx="1652905" cy="1645285"/>
            <a:chOff x="4266565" y="1760855"/>
            <a:chExt cx="1652905" cy="1645285"/>
          </a:xfrm>
          <a:solidFill>
            <a:srgbClr val="5B9BD5"/>
          </a:solidFill>
        </p:grpSpPr>
        <p:sp>
          <p:nvSpPr>
            <p:cNvPr id="164" name="形状 163"/>
            <p:cNvSpPr>
              <a:spLocks/>
            </p:cNvSpPr>
            <p:nvPr/>
          </p:nvSpPr>
          <p:spPr>
            <a:xfrm rot="0">
              <a:off x="4381500" y="1808480"/>
              <a:ext cx="1537970" cy="1597660"/>
            </a:xfrm>
            <a:custGeom>
              <a:gdLst>
                <a:gd fmla="*/ 95 w 209" name="TX0"/>
                <a:gd fmla="*/ 203 h 209" name="TY0"/>
                <a:gd fmla="*/ 129 w 209" name="TX1"/>
                <a:gd fmla="*/ 130 h 209" name="TY1"/>
                <a:gd fmla="*/ 203 w 209" name="TX2"/>
                <a:gd fmla="*/ 96 h 209" name="TY2"/>
                <a:gd fmla="*/ 203 w 209" name="TX3"/>
                <a:gd fmla="*/ 0 h 209" name="TY3"/>
                <a:gd fmla="*/ 77 w 209" name="TX4"/>
                <a:gd fmla="*/ 48 h 209" name="TY4"/>
                <a:gd fmla="*/ 40 w 209" name="TX5"/>
                <a:gd fmla="*/ 41 h 209" name="TY5"/>
                <a:gd fmla="*/ 48 w 209" name="TX6"/>
                <a:gd fmla="*/ 78 h 209" name="TY6"/>
                <a:gd fmla="*/ 0 w 209" name="TX7"/>
                <a:gd fmla="*/ 203 h 209" name="TY7"/>
                <a:gd fmla="*/ 95 w 209" name="TX8"/>
                <a:gd fmla="*/ 203 h 209" name="TY8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</a:cxnLst>
              <a:rect l="l" t="t" r="r" b="b"/>
              <a:pathLst>
                <a:path w="209" h="209">
                  <a:moveTo>
                    <a:pt x="95" y="203"/>
                  </a:moveTo>
                  <a:cubicBezTo>
                    <a:pt x="97" y="177"/>
                    <a:pt x="109" y="150"/>
                    <a:pt x="129" y="130"/>
                  </a:cubicBezTo>
                  <a:cubicBezTo>
                    <a:pt x="150" y="109"/>
                    <a:pt x="176" y="98"/>
                    <a:pt x="203" y="96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58" y="2"/>
                    <a:pt x="114" y="18"/>
                    <a:pt x="77" y="4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18" y="114"/>
                    <a:pt x="2" y="159"/>
                    <a:pt x="0" y="203"/>
                  </a:cubicBezTo>
                  <a:lnTo>
                    <a:pt x="95" y="203"/>
                  </a:ln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65" name="形状 164"/>
            <p:cNvSpPr>
              <a:spLocks/>
            </p:cNvSpPr>
            <p:nvPr/>
          </p:nvSpPr>
          <p:spPr>
            <a:xfrm rot="0">
              <a:off x="4266565" y="1760855"/>
              <a:ext cx="362585" cy="362585"/>
            </a:xfrm>
            <a:prstGeom prst="ellipse"/>
            <a:grpFill/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5080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FFFFFF"/>
                </a:solidFill>
                <a:latin typeface="宋体" charset="0"/>
                <a:ea typeface="宋体" charset="0"/>
              </a:endParaRPr>
            </a:p>
          </p:txBody>
        </p:sp>
      </p:grpSp>
      <p:sp>
        <p:nvSpPr>
          <p:cNvPr id="166" name="文本框 165"/>
          <p:cNvSpPr txBox="1">
            <a:spLocks/>
          </p:cNvSpPr>
          <p:nvPr/>
        </p:nvSpPr>
        <p:spPr>
          <a:xfrm rot="0">
            <a:off x="519430" y="1763395"/>
            <a:ext cx="2173605" cy="46228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r" fontAlgn="auto" defTabSz="508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b="1">
                <a:solidFill>
                  <a:schemeClr val="bg1"/>
                </a:solidFill>
                <a:latin typeface="微软雅黑" charset="0"/>
                <a:ea typeface="微软雅黑" charset="0"/>
              </a:rPr>
              <a:t>教学重点</a:t>
            </a:r>
            <a:endParaRPr lang="ko-KR" altLang="en-US" sz="2400" cap="none" b="1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170" name="组合 169"/>
          <p:cNvGrpSpPr/>
          <p:nvPr/>
        </p:nvGrpSpPr>
        <p:grpSpPr>
          <a:xfrm rot="0">
            <a:off x="4782820" y="2282825"/>
            <a:ext cx="708025" cy="334645"/>
            <a:chOff x="4782820" y="2282825"/>
            <a:chExt cx="708025" cy="334645"/>
          </a:xfrm>
          <a:solidFill>
            <a:schemeClr val="bg1"/>
          </a:solidFill>
        </p:grpSpPr>
        <p:sp>
          <p:nvSpPr>
            <p:cNvPr id="171" name="形状 170"/>
            <p:cNvSpPr>
              <a:spLocks/>
            </p:cNvSpPr>
            <p:nvPr/>
          </p:nvSpPr>
          <p:spPr>
            <a:xfrm rot="0">
              <a:off x="4782820" y="2386965"/>
              <a:ext cx="708660" cy="178435"/>
            </a:xfrm>
            <a:custGeom>
              <a:gdLst>
                <a:gd fmla="*/ 0 w 187" name="TX0"/>
                <a:gd fmla="*/ 3 h 49" name="TY0"/>
                <a:gd fmla="*/ 1 w 187" name="TX1"/>
                <a:gd fmla="*/ 3 h 49" name="TY1"/>
                <a:gd fmla="*/ 153 w 187" name="TX2"/>
                <a:gd fmla="*/ 3 h 49" name="TY2"/>
                <a:gd fmla="*/ 182 w 187" name="TX3"/>
                <a:gd fmla="*/ 41 h 49" name="TY3"/>
                <a:gd fmla="*/ 182 w 187" name="TX4"/>
                <a:gd fmla="*/ 41 h 49" name="TY4"/>
                <a:gd fmla="*/ 182 w 187" name="TX5"/>
                <a:gd fmla="*/ 41 h 49" name="TY5"/>
                <a:gd fmla="*/ 170 w 187" name="TX6"/>
                <a:gd fmla="*/ 41 h 49" name="TY6"/>
                <a:gd fmla="*/ 150 w 187" name="TX7"/>
                <a:gd fmla="*/ 22 h 49" name="TY7"/>
                <a:gd fmla="*/ 130 w 187" name="TX8"/>
                <a:gd fmla="*/ 41 h 49" name="TY8"/>
                <a:gd fmla="*/ 65 w 187" name="TX9"/>
                <a:gd fmla="*/ 41 h 49" name="TY9"/>
                <a:gd fmla="*/ 45 w 187" name="TX10"/>
                <a:gd fmla="*/ 22 h 49" name="TY10"/>
                <a:gd fmla="*/ 26 w 187" name="TX11"/>
                <a:gd fmla="*/ 41 h 49" name="TY11"/>
                <a:gd fmla="*/ 22 w 187" name="TX12"/>
                <a:gd fmla="*/ 41 h 49" name="TY12"/>
                <a:gd fmla="*/ 0 w 187" name="TX13"/>
                <a:gd fmla="*/ 3 h 49" name="TY13"/>
                <a:gd fmla="*/ 0 w 187" name="TX14"/>
                <a:gd fmla="*/ 3 h 49" name="TY14"/>
                <a:gd fmla="*/ 0 w 187" name="TX15"/>
                <a:gd fmla="*/ 3 h 49" name="TY15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</a:cxnLst>
              <a:rect l="l" t="t" r="r" b="b"/>
              <a:pathLst>
                <a:path w="187" h="49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3" y="3"/>
                    <a:pt x="182" y="0"/>
                    <a:pt x="182" y="41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70" y="30"/>
                    <a:pt x="161" y="22"/>
                    <a:pt x="150" y="22"/>
                  </a:cubicBezTo>
                  <a:cubicBezTo>
                    <a:pt x="139" y="22"/>
                    <a:pt x="131" y="30"/>
                    <a:pt x="13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30"/>
                    <a:pt x="56" y="22"/>
                    <a:pt x="45" y="22"/>
                  </a:cubicBezTo>
                  <a:cubicBezTo>
                    <a:pt x="35" y="22"/>
                    <a:pt x="26" y="30"/>
                    <a:pt x="26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0" y="4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72" name="形状 171"/>
            <p:cNvSpPr>
              <a:spLocks/>
            </p:cNvSpPr>
            <p:nvPr/>
          </p:nvSpPr>
          <p:spPr>
            <a:xfrm rot="0">
              <a:off x="4828540" y="2282825"/>
              <a:ext cx="526415" cy="151765"/>
            </a:xfrm>
            <a:custGeom>
              <a:gdLst>
                <a:gd fmla="*/ 6 w 140" name="TX0"/>
                <a:gd fmla="*/ 29 h 42" name="TY0"/>
                <a:gd fmla="*/ 57 w 140" name="TX1"/>
                <a:gd fmla="*/ 1 h 42" name="TY1"/>
                <a:gd fmla="*/ 68 w 140" name="TX2"/>
                <a:gd fmla="*/ 0 h 42" name="TY2"/>
                <a:gd fmla="*/ 78 w 140" name="TX3"/>
                <a:gd fmla="*/ 1 h 42" name="TY3"/>
                <a:gd fmla="*/ 129 w 140" name="TX4"/>
                <a:gd fmla="*/ 29 h 42" name="TY4"/>
                <a:gd fmla="*/ 135 w 140" name="TX5"/>
                <a:gd fmla="*/ 37 h 42" name="TY5"/>
                <a:gd fmla="*/ 0 w 140" name="TX6"/>
                <a:gd fmla="*/ 37 h 42" name="TY6"/>
                <a:gd fmla="*/ 6 w 140" name="TX7"/>
                <a:gd fmla="*/ 29 h 42" name="TY7"/>
                <a:gd fmla="*/ 77 w 140" name="TX9"/>
                <a:gd fmla="*/ 10 h 42" name="TY9"/>
                <a:gd fmla="*/ 68 w 140" name="TX10"/>
                <a:gd fmla="*/ 9 h 42" name="TY10"/>
                <a:gd fmla="*/ 58 w 140" name="TX11"/>
                <a:gd fmla="*/ 10 h 42" name="TY11"/>
                <a:gd fmla="*/ 20 w 140" name="TX12"/>
                <a:gd fmla="*/ 28 h 42" name="TY12"/>
                <a:gd fmla="*/ 115 w 140" name="TX13"/>
                <a:gd fmla="*/ 28 h 42" name="TY13"/>
                <a:gd fmla="*/ 77 w 140" name="TX14"/>
                <a:gd fmla="*/ 10 h 42" name="TY1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</a:cxnLst>
              <a:rect l="l" t="t" r="r" b="b"/>
              <a:pathLst>
                <a:path w="140" h="42">
                  <a:moveTo>
                    <a:pt x="6" y="29"/>
                  </a:moveTo>
                  <a:cubicBezTo>
                    <a:pt x="21" y="10"/>
                    <a:pt x="42" y="3"/>
                    <a:pt x="57" y="1"/>
                  </a:cubicBezTo>
                  <a:cubicBezTo>
                    <a:pt x="58" y="1"/>
                    <a:pt x="65" y="0"/>
                    <a:pt x="68" y="0"/>
                  </a:cubicBezTo>
                  <a:cubicBezTo>
                    <a:pt x="71" y="0"/>
                    <a:pt x="77" y="1"/>
                    <a:pt x="78" y="1"/>
                  </a:cubicBezTo>
                  <a:cubicBezTo>
                    <a:pt x="93" y="3"/>
                    <a:pt x="114" y="10"/>
                    <a:pt x="129" y="29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6" y="29"/>
                  </a:lnTo>
                  <a:close/>
                  <a:moveTo>
                    <a:pt x="77" y="10"/>
                  </a:moveTo>
                  <a:cubicBezTo>
                    <a:pt x="75" y="10"/>
                    <a:pt x="70" y="9"/>
                    <a:pt x="68" y="9"/>
                  </a:cubicBezTo>
                  <a:cubicBezTo>
                    <a:pt x="66" y="9"/>
                    <a:pt x="60" y="10"/>
                    <a:pt x="58" y="10"/>
                  </a:cubicBezTo>
                  <a:cubicBezTo>
                    <a:pt x="47" y="12"/>
                    <a:pt x="32" y="16"/>
                    <a:pt x="20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03" y="16"/>
                    <a:pt x="88" y="12"/>
                    <a:pt x="77" y="10"/>
                  </a:cubicBez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73" name="形状 172"/>
            <p:cNvSpPr>
              <a:spLocks/>
            </p:cNvSpPr>
            <p:nvPr/>
          </p:nvSpPr>
          <p:spPr>
            <a:xfrm rot="0">
              <a:off x="5080000" y="2293620"/>
              <a:ext cx="27305" cy="123825"/>
            </a:xfrm>
            <a:prstGeom prst="rect"/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74" name="形状 173"/>
            <p:cNvSpPr>
              <a:spLocks/>
            </p:cNvSpPr>
            <p:nvPr/>
          </p:nvSpPr>
          <p:spPr>
            <a:xfrm rot="0">
              <a:off x="5436870" y="2471420"/>
              <a:ext cx="53975" cy="42545"/>
            </a:xfrm>
            <a:custGeom>
              <a:gdLst>
                <a:gd fmla="*/ 5 w 18" name="TX0"/>
                <a:gd fmla="*/ 10 h 15" name="TY0"/>
                <a:gd fmla="*/ 0 w 18" name="TX1"/>
                <a:gd fmla="*/ 5 h 15" name="TY1"/>
                <a:gd fmla="*/ 5 w 18" name="TX2"/>
                <a:gd fmla="*/ 0 h 15" name="TY2"/>
                <a:gd fmla="*/ 10 w 18" name="TX3"/>
                <a:gd fmla="*/ 0 h 15" name="TY3"/>
                <a:gd fmla="*/ 13 w 18" name="TX4"/>
                <a:gd fmla="*/ 10 h 15" name="TY4"/>
                <a:gd fmla="*/ 5 w 18" name="TX5"/>
                <a:gd fmla="*/ 10 h 15" name="TY5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</a:cxnLst>
              <a:rect l="l" t="t" r="r" b="b"/>
              <a:pathLst>
                <a:path w="18" h="15">
                  <a:moveTo>
                    <a:pt x="5" y="10"/>
                  </a:move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1" y="3"/>
                    <a:pt x="12" y="6"/>
                    <a:pt x="13" y="10"/>
                  </a:cubicBezTo>
                  <a:cubicBezTo>
                    <a:pt x="11" y="10"/>
                    <a:pt x="6" y="10"/>
                    <a:pt x="5" y="10"/>
                  </a:cubicBez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75" name="形状 174"/>
            <p:cNvSpPr>
              <a:spLocks/>
            </p:cNvSpPr>
            <p:nvPr/>
          </p:nvSpPr>
          <p:spPr>
            <a:xfrm rot="0">
              <a:off x="4899025" y="2489200"/>
              <a:ext cx="122555" cy="128905"/>
            </a:xfrm>
            <a:prstGeom prst="ellipse"/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76" name="形状 175"/>
            <p:cNvSpPr>
              <a:spLocks/>
            </p:cNvSpPr>
            <p:nvPr/>
          </p:nvSpPr>
          <p:spPr>
            <a:xfrm rot="0">
              <a:off x="5306060" y="2489200"/>
              <a:ext cx="118745" cy="128905"/>
            </a:xfrm>
            <a:prstGeom prst="ellipse"/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77" name="形状 176"/>
            <p:cNvSpPr>
              <a:spLocks/>
            </p:cNvSpPr>
            <p:nvPr/>
          </p:nvSpPr>
          <p:spPr>
            <a:xfrm rot="0">
              <a:off x="5335905" y="2522220"/>
              <a:ext cx="61595" cy="64135"/>
            </a:xfrm>
            <a:custGeom>
              <a:gdLst>
                <a:gd fmla="*/ 0 w 20" name="TX0"/>
                <a:gd fmla="*/ 8 h 20" name="TY0"/>
                <a:gd fmla="*/ 7 w 20" name="TX1"/>
                <a:gd fmla="*/ 15 h 20" name="TY1"/>
                <a:gd fmla="*/ 15 w 20" name="TX2"/>
                <a:gd fmla="*/ 7 h 20" name="TY2"/>
                <a:gd fmla="*/ 7 w 20" name="TX3"/>
                <a:gd fmla="*/ 0 h 20" name="TY3"/>
                <a:gd fmla="*/ 0 w 20" name="TX4"/>
                <a:gd fmla="*/ 8 h 20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20" h="20">
                  <a:moveTo>
                    <a:pt x="0" y="8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11" y="15"/>
                    <a:pt x="15" y="12"/>
                    <a:pt x="15" y="7"/>
                  </a:cubicBezTo>
                  <a:cubicBezTo>
                    <a:pt x="15" y="3"/>
                    <a:pt x="11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78" name="形状 177"/>
            <p:cNvSpPr>
              <a:spLocks/>
            </p:cNvSpPr>
            <p:nvPr/>
          </p:nvSpPr>
          <p:spPr>
            <a:xfrm rot="0">
              <a:off x="4929505" y="2522220"/>
              <a:ext cx="61595" cy="64135"/>
            </a:xfrm>
            <a:prstGeom prst="ellipse"/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 rot="0">
            <a:off x="4775200" y="4290695"/>
            <a:ext cx="629920" cy="412750"/>
            <a:chOff x="4775200" y="4290695"/>
            <a:chExt cx="629920" cy="412750"/>
          </a:xfrm>
          <a:solidFill>
            <a:schemeClr val="bg1"/>
          </a:solidFill>
        </p:grpSpPr>
        <p:sp>
          <p:nvSpPr>
            <p:cNvPr id="180" name="形状 179"/>
            <p:cNvSpPr>
              <a:spLocks/>
            </p:cNvSpPr>
            <p:nvPr/>
          </p:nvSpPr>
          <p:spPr>
            <a:xfrm rot="0">
              <a:off x="4775200" y="4443730"/>
              <a:ext cx="250825" cy="259715"/>
            </a:xfrm>
            <a:custGeom>
              <a:gdLst>
                <a:gd fmla="*/ 32 w 69" name="TX0"/>
                <a:gd fmla="*/ 0 h 69" name="TY0"/>
                <a:gd fmla="*/ 0 w 69" name="TX1"/>
                <a:gd fmla="*/ 32 h 69" name="TY1"/>
                <a:gd fmla="*/ 33 w 69" name="TX2"/>
                <a:gd fmla="*/ 64 h 69" name="TY2"/>
                <a:gd fmla="*/ 64 w 69" name="TX3"/>
                <a:gd fmla="*/ 32 h 69" name="TY3"/>
                <a:gd fmla="*/ 32 w 69" name="TX4"/>
                <a:gd fmla="*/ 0 h 69" name="TY4"/>
                <a:gd fmla="*/ 33 w 69" name="TX6"/>
                <a:gd fmla="*/ 56 h 69" name="TY6"/>
                <a:gd fmla="*/ 9 w 69" name="TX7"/>
                <a:gd fmla="*/ 32 h 69" name="TY7"/>
                <a:gd fmla="*/ 32 w 69" name="TX8"/>
                <a:gd fmla="*/ 9 h 69" name="TY8"/>
                <a:gd fmla="*/ 56 w 69" name="TX9"/>
                <a:gd fmla="*/ 33 h 69" name="TY9"/>
                <a:gd fmla="*/ 33 w 69" name="TX10"/>
                <a:gd fmla="*/ 56 h 69" name="TY10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</a:cxnLst>
              <a:rect l="l" t="t" r="r" b="b"/>
              <a:pathLst>
                <a:path w="69" h="69">
                  <a:moveTo>
                    <a:pt x="32" y="0"/>
                  </a:moveTo>
                  <a:cubicBezTo>
                    <a:pt x="14" y="0"/>
                    <a:pt x="0" y="15"/>
                    <a:pt x="0" y="32"/>
                  </a:cubicBezTo>
                  <a:cubicBezTo>
                    <a:pt x="1" y="50"/>
                    <a:pt x="15" y="64"/>
                    <a:pt x="33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3" y="56"/>
                  </a:moveTo>
                  <a:cubicBezTo>
                    <a:pt x="20" y="56"/>
                    <a:pt x="9" y="45"/>
                    <a:pt x="9" y="32"/>
                  </a:cubicBezTo>
                  <a:cubicBezTo>
                    <a:pt x="8" y="19"/>
                    <a:pt x="19" y="9"/>
                    <a:pt x="32" y="9"/>
                  </a:cubicBezTo>
                  <a:cubicBezTo>
                    <a:pt x="45" y="9"/>
                    <a:pt x="56" y="20"/>
                    <a:pt x="56" y="33"/>
                  </a:cubicBezTo>
                  <a:cubicBezTo>
                    <a:pt x="56" y="45"/>
                    <a:pt x="46" y="56"/>
                    <a:pt x="33" y="56"/>
                  </a:cubicBez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81" name="形状 180"/>
            <p:cNvSpPr>
              <a:spLocks/>
            </p:cNvSpPr>
            <p:nvPr/>
          </p:nvSpPr>
          <p:spPr>
            <a:xfrm rot="0">
              <a:off x="5154930" y="4440555"/>
              <a:ext cx="250825" cy="263525"/>
            </a:xfrm>
            <a:custGeom>
              <a:gdLst>
                <a:gd fmla="*/ 32 w 69" name="TX0"/>
                <a:gd fmla="*/ 0 h 70" name="TY0"/>
                <a:gd fmla="*/ 0 w 69" name="TX1"/>
                <a:gd fmla="*/ 33 h 70" name="TY1"/>
                <a:gd fmla="*/ 32 w 69" name="TX2"/>
                <a:gd fmla="*/ 64 h 70" name="TY2"/>
                <a:gd fmla="*/ 64 w 69" name="TX3"/>
                <a:gd fmla="*/ 32 h 70" name="TY3"/>
                <a:gd fmla="*/ 32 w 69" name="TX4"/>
                <a:gd fmla="*/ 0 h 70" name="TY4"/>
                <a:gd fmla="*/ 32 w 69" name="TX6"/>
                <a:gd fmla="*/ 56 h 70" name="TY6"/>
                <a:gd fmla="*/ 8 w 69" name="TX7"/>
                <a:gd fmla="*/ 32 h 70" name="TY7"/>
                <a:gd fmla="*/ 32 w 69" name="TX8"/>
                <a:gd fmla="*/ 9 h 70" name="TY8"/>
                <a:gd fmla="*/ 55 w 69" name="TX9"/>
                <a:gd fmla="*/ 33 h 70" name="TY9"/>
                <a:gd fmla="*/ 32 w 69" name="TX10"/>
                <a:gd fmla="*/ 56 h 70" name="TY10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</a:cxnLst>
              <a:rect l="l" t="t" r="r" b="b"/>
              <a:pathLst>
                <a:path w="69" h="70">
                  <a:moveTo>
                    <a:pt x="32" y="0"/>
                  </a:moveTo>
                  <a:cubicBezTo>
                    <a:pt x="14" y="1"/>
                    <a:pt x="0" y="15"/>
                    <a:pt x="0" y="33"/>
                  </a:cubicBezTo>
                  <a:cubicBezTo>
                    <a:pt x="0" y="50"/>
                    <a:pt x="14" y="65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5"/>
                    <a:pt x="49" y="0"/>
                    <a:pt x="32" y="0"/>
                  </a:cubicBezTo>
                  <a:close/>
                  <a:moveTo>
                    <a:pt x="32" y="56"/>
                  </a:moveTo>
                  <a:cubicBezTo>
                    <a:pt x="19" y="56"/>
                    <a:pt x="8" y="46"/>
                    <a:pt x="8" y="32"/>
                  </a:cubicBezTo>
                  <a:cubicBezTo>
                    <a:pt x="8" y="19"/>
                    <a:pt x="19" y="9"/>
                    <a:pt x="32" y="9"/>
                  </a:cubicBezTo>
                  <a:cubicBezTo>
                    <a:pt x="44" y="10"/>
                    <a:pt x="55" y="20"/>
                    <a:pt x="55" y="33"/>
                  </a:cubicBezTo>
                  <a:cubicBezTo>
                    <a:pt x="56" y="46"/>
                    <a:pt x="45" y="56"/>
                    <a:pt x="32" y="56"/>
                  </a:cubicBez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82" name="形状 181"/>
            <p:cNvSpPr>
              <a:spLocks/>
            </p:cNvSpPr>
            <p:nvPr/>
          </p:nvSpPr>
          <p:spPr>
            <a:xfrm rot="0">
              <a:off x="5132070" y="4307205"/>
              <a:ext cx="153035" cy="259715"/>
            </a:xfrm>
            <a:custGeom>
              <a:gdLst>
                <a:gd fmla="*/ 151 w 156" name="TX0"/>
                <a:gd fmla="*/ 244 h 253" name="TY0"/>
                <a:gd fmla="*/ 62 w 156" name="TX1"/>
                <a:gd fmla="*/ 0 h 253" name="TY1"/>
                <a:gd fmla="*/ 3 w 156" name="TX2"/>
                <a:gd fmla="*/ 0 h 253" name="TY2"/>
                <a:gd fmla="*/ 0 w 156" name="TX3"/>
                <a:gd fmla="*/ 15 h 253" name="TY3"/>
                <a:gd fmla="*/ 46 w 156" name="TX4"/>
                <a:gd fmla="*/ 19 h 253" name="TY4"/>
                <a:gd fmla="*/ 140 w 156" name="TX5"/>
                <a:gd fmla="*/ 248 h 253" name="TY5"/>
                <a:gd fmla="*/ 151 w 156" name="TX6"/>
                <a:gd fmla="*/ 244 h 253" name="TY6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</a:cxnLst>
              <a:rect l="l" t="t" r="r" b="b"/>
              <a:pathLst>
                <a:path w="156" h="253">
                  <a:moveTo>
                    <a:pt x="151" y="244"/>
                  </a:moveTo>
                  <a:lnTo>
                    <a:pt x="62" y="0"/>
                  </a:lnTo>
                  <a:lnTo>
                    <a:pt x="3" y="0"/>
                  </a:lnTo>
                  <a:lnTo>
                    <a:pt x="0" y="15"/>
                  </a:lnTo>
                  <a:lnTo>
                    <a:pt x="46" y="19"/>
                  </a:lnTo>
                  <a:lnTo>
                    <a:pt x="140" y="248"/>
                  </a:lnTo>
                  <a:lnTo>
                    <a:pt x="151" y="244"/>
                  </a:ln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83" name="形状 182"/>
            <p:cNvSpPr>
              <a:spLocks/>
            </p:cNvSpPr>
            <p:nvPr/>
          </p:nvSpPr>
          <p:spPr>
            <a:xfrm rot="0">
              <a:off x="4894580" y="4324350"/>
              <a:ext cx="324485" cy="302895"/>
            </a:xfrm>
            <a:custGeom>
              <a:gdLst>
                <a:gd fmla="*/ 81 w 88" name="TX0"/>
                <a:gd fmla="*/ 15 h 80" name="TY0"/>
                <a:gd fmla="*/ 27 w 88" name="TX1"/>
                <a:gd fmla="*/ 15 h 80" name="TY1"/>
                <a:gd fmla="*/ 21 w 88" name="TX2"/>
                <a:gd fmla="*/ 0 h 80" name="TY2"/>
                <a:gd fmla="*/ 18 w 88" name="TX3"/>
                <a:gd fmla="*/ 5 h 80" name="TY3"/>
                <a:gd fmla="*/ 23 w 88" name="TX4"/>
                <a:gd fmla="*/ 17 h 80" name="TY4"/>
                <a:gd fmla="*/ 0 w 88" name="TX5"/>
                <a:gd fmla="*/ 58 h 80" name="TY5"/>
                <a:gd fmla="*/ 3 w 88" name="TX6"/>
                <a:gd fmla="*/ 62 h 80" name="TY6"/>
                <a:gd fmla="*/ 4 w 88" name="TX7"/>
                <a:gd fmla="*/ 60 h 80" name="TY7"/>
                <a:gd fmla="*/ 5 w 88" name="TX8"/>
                <a:gd fmla="*/ 64 h 80" name="TY8"/>
                <a:gd fmla="*/ 45 w 88" name="TX9"/>
                <a:gd fmla="*/ 69 h 80" name="TY9"/>
                <a:gd fmla="*/ 59 w 88" name="TX10"/>
                <a:gd fmla="*/ 68 h 80" name="TY10"/>
                <a:gd fmla="*/ 57 w 88" name="TX11"/>
                <a:gd fmla="*/ 57 h 80" name="TY11"/>
                <a:gd fmla="*/ 77 w 88" name="TX12"/>
                <a:gd fmla="*/ 27 h 80" name="TY12"/>
                <a:gd fmla="*/ 83 w 88" name="TX13"/>
                <a:gd fmla="*/ 20 h 80" name="TY13"/>
                <a:gd fmla="*/ 81 w 88" name="TX14"/>
                <a:gd fmla="*/ 15 h 80" name="TY14"/>
                <a:gd fmla="*/ 5 w 88" name="TX16"/>
                <a:gd fmla="*/ 59 h 80" name="TY16"/>
                <a:gd fmla="*/ 27 w 88" name="TX17"/>
                <a:gd fmla="*/ 21 h 80" name="TY17"/>
                <a:gd fmla="*/ 44 w 88" name="TX18"/>
                <a:gd fmla="*/ 57 h 80" name="TY18"/>
                <a:gd fmla="*/ 5 w 88" name="TX19"/>
                <a:gd fmla="*/ 59 h 80" name="TY19"/>
                <a:gd fmla="*/ 53 w 88" name="TX21"/>
                <a:gd fmla="*/ 55 h 80" name="TY21"/>
                <a:gd fmla="*/ 50 w 88" name="TX22"/>
                <a:gd fmla="*/ 55 h 80" name="TY22"/>
                <a:gd fmla="*/ 31 w 88" name="TX23"/>
                <a:gd fmla="*/ 20 h 80" name="TY23"/>
                <a:gd fmla="*/ 75 w 88" name="TX24"/>
                <a:gd fmla="*/ 20 h 80" name="TY24"/>
                <a:gd fmla="*/ 53 w 88" name="TX25"/>
                <a:gd fmla="*/ 55 h 80" name="TY25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</a:cxnLst>
              <a:rect l="l" t="t" r="r" b="b"/>
              <a:pathLst>
                <a:path w="88" h="80">
                  <a:moveTo>
                    <a:pt x="81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69"/>
                    <a:pt x="56" y="75"/>
                    <a:pt x="59" y="68"/>
                  </a:cubicBezTo>
                  <a:cubicBezTo>
                    <a:pt x="63" y="60"/>
                    <a:pt x="57" y="57"/>
                    <a:pt x="57" y="57"/>
                  </a:cubicBezTo>
                  <a:cubicBezTo>
                    <a:pt x="57" y="57"/>
                    <a:pt x="74" y="31"/>
                    <a:pt x="77" y="27"/>
                  </a:cubicBezTo>
                  <a:cubicBezTo>
                    <a:pt x="80" y="22"/>
                    <a:pt x="83" y="20"/>
                    <a:pt x="83" y="20"/>
                  </a:cubicBezTo>
                  <a:lnTo>
                    <a:pt x="81" y="15"/>
                  </a:lnTo>
                  <a:close/>
                  <a:moveTo>
                    <a:pt x="5" y="59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32" y="28"/>
                    <a:pt x="44" y="57"/>
                    <a:pt x="44" y="57"/>
                  </a:cubicBezTo>
                  <a:lnTo>
                    <a:pt x="5" y="59"/>
                  </a:lnTo>
                  <a:close/>
                  <a:moveTo>
                    <a:pt x="53" y="55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53" y="55"/>
                  </a:ln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84" name="形状 183"/>
            <p:cNvSpPr>
              <a:spLocks/>
            </p:cNvSpPr>
            <p:nvPr/>
          </p:nvSpPr>
          <p:spPr>
            <a:xfrm rot="0">
              <a:off x="4921885" y="4290695"/>
              <a:ext cx="135255" cy="75565"/>
            </a:xfrm>
            <a:custGeom>
              <a:gdLst>
                <a:gd fmla="*/ 34 w 39" name="TX0"/>
                <a:gd fmla="*/ 9 h 23" name="TY0"/>
                <a:gd fmla="*/ 24 w 39" name="TX1"/>
                <a:gd fmla="*/ 4 h 23" name="TY1"/>
                <a:gd fmla="*/ 3 w 39" name="TX2"/>
                <a:gd fmla="*/ 3 h 23" name="TY2"/>
                <a:gd fmla="*/ 7 w 39" name="TX3"/>
                <a:gd fmla="*/ 15 h 23" name="TY3"/>
                <a:gd fmla="*/ 19 w 39" name="TX4"/>
                <a:gd fmla="*/ 11 h 23" name="TY4"/>
                <a:gd fmla="*/ 34 w 39" name="TX5"/>
                <a:gd fmla="*/ 9 h 23" name="TY5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</a:cxnLst>
              <a:rect l="l" t="t" r="r" b="b"/>
              <a:pathLst>
                <a:path w="39" h="23">
                  <a:moveTo>
                    <a:pt x="34" y="9"/>
                  </a:moveTo>
                  <a:cubicBezTo>
                    <a:pt x="34" y="9"/>
                    <a:pt x="33" y="5"/>
                    <a:pt x="24" y="4"/>
                  </a:cubicBezTo>
                  <a:cubicBezTo>
                    <a:pt x="15" y="3"/>
                    <a:pt x="5" y="0"/>
                    <a:pt x="3" y="3"/>
                  </a:cubicBezTo>
                  <a:cubicBezTo>
                    <a:pt x="0" y="6"/>
                    <a:pt x="4" y="13"/>
                    <a:pt x="7" y="15"/>
                  </a:cubicBezTo>
                  <a:cubicBezTo>
                    <a:pt x="10" y="18"/>
                    <a:pt x="16" y="11"/>
                    <a:pt x="19" y="11"/>
                  </a:cubicBezTo>
                  <a:cubicBezTo>
                    <a:pt x="22" y="11"/>
                    <a:pt x="32" y="12"/>
                    <a:pt x="34" y="9"/>
                  </a:cubicBez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85" name="形状 184"/>
            <p:cNvSpPr>
              <a:spLocks/>
            </p:cNvSpPr>
            <p:nvPr/>
          </p:nvSpPr>
          <p:spPr>
            <a:xfrm rot="0">
              <a:off x="4872355" y="4544060"/>
              <a:ext cx="56515" cy="59055"/>
            </a:xfrm>
            <a:custGeom>
              <a:gdLst>
                <a:gd fmla="*/ 14 w 19" name="TX0"/>
                <a:gd fmla="*/ 7 h 19" name="TY0"/>
                <a:gd fmla="*/ 7 w 19" name="TX1"/>
                <a:gd fmla="*/ 14 h 19" name="TY1"/>
                <a:gd fmla="*/ 0 w 19" name="TX2"/>
                <a:gd fmla="*/ 7 h 19" name="TY2"/>
                <a:gd fmla="*/ 7 w 19" name="TX3"/>
                <a:gd fmla="*/ 0 h 19" name="TY3"/>
                <a:gd fmla="*/ 14 w 19" name="TX4"/>
                <a:gd fmla="*/ 7 h 19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19" h="19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86" name="形状 185"/>
            <p:cNvSpPr>
              <a:spLocks/>
            </p:cNvSpPr>
            <p:nvPr/>
          </p:nvSpPr>
          <p:spPr>
            <a:xfrm rot="0">
              <a:off x="5251450" y="4544060"/>
              <a:ext cx="57785" cy="59055"/>
            </a:xfrm>
            <a:custGeom>
              <a:gdLst>
                <a:gd fmla="*/ 14 w 19" name="TX0"/>
                <a:gd fmla="*/ 7 h 19" name="TY0"/>
                <a:gd fmla="*/ 7 w 19" name="TX1"/>
                <a:gd fmla="*/ 14 h 19" name="TY1"/>
                <a:gd fmla="*/ 1 w 19" name="TX2"/>
                <a:gd fmla="*/ 7 h 19" name="TY2"/>
                <a:gd fmla="*/ 7 w 19" name="TX3"/>
                <a:gd fmla="*/ 1 h 19" name="TY3"/>
                <a:gd fmla="*/ 14 w 19" name="TX4"/>
                <a:gd fmla="*/ 7 h 19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19" h="19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1" y="11"/>
                    <a:pt x="1" y="7"/>
                  </a:cubicBezTo>
                  <a:cubicBezTo>
                    <a:pt x="0" y="3"/>
                    <a:pt x="3" y="1"/>
                    <a:pt x="7" y="1"/>
                  </a:cubicBezTo>
                  <a:cubicBezTo>
                    <a:pt x="11" y="0"/>
                    <a:pt x="13" y="3"/>
                    <a:pt x="14" y="7"/>
                  </a:cubicBez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87" name="形状 186"/>
            <p:cNvSpPr>
              <a:spLocks/>
            </p:cNvSpPr>
            <p:nvPr/>
          </p:nvSpPr>
          <p:spPr>
            <a:xfrm rot="0">
              <a:off x="4959985" y="4340860"/>
              <a:ext cx="31115" cy="22225"/>
            </a:xfrm>
            <a:custGeom>
              <a:gdLst>
                <a:gd fmla="*/ 6 w 12" name="TX0"/>
                <a:gd fmla="*/ 0 h 10" name="TY0"/>
                <a:gd fmla="*/ 1 w 12" name="TX1"/>
                <a:gd fmla="*/ 3 h 10" name="TY1"/>
                <a:gd fmla="*/ 1 w 12" name="TX2"/>
                <a:gd fmla="*/ 5 h 10" name="TY2"/>
                <a:gd fmla="*/ 7 w 12" name="TX3"/>
                <a:gd fmla="*/ 2 h 10" name="TY3"/>
                <a:gd fmla="*/ 6 w 12" name="TX4"/>
                <a:gd fmla="*/ 0 h 10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12" h="10">
                  <a:moveTo>
                    <a:pt x="6" y="0"/>
                  </a:moveTo>
                  <a:cubicBezTo>
                    <a:pt x="6" y="0"/>
                    <a:pt x="2" y="3"/>
                    <a:pt x="1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7" y="2"/>
                    <a:pt x="7" y="2"/>
                    <a:pt x="7" y="2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88" name="形状 187"/>
            <p:cNvSpPr>
              <a:spLocks/>
            </p:cNvSpPr>
            <p:nvPr/>
          </p:nvSpPr>
          <p:spPr>
            <a:xfrm rot="0">
              <a:off x="5127625" y="4295775"/>
              <a:ext cx="48895" cy="42545"/>
            </a:xfrm>
            <a:custGeom>
              <a:gdLst>
                <a:gd fmla="*/ 46 w 51" name="TX0"/>
                <a:gd fmla="*/ 39 h 44" name="TY0"/>
                <a:gd fmla="*/ 46 w 51" name="TX1"/>
                <a:gd fmla="*/ 0 h 44" name="TY1"/>
                <a:gd fmla="*/ 0 w 51" name="TX2"/>
                <a:gd fmla="*/ 8 h 44" name="TY2"/>
                <a:gd fmla="*/ 0 w 51" name="TX3"/>
                <a:gd fmla="*/ 35 h 44" name="TY3"/>
                <a:gd fmla="*/ 46 w 51" name="TX4"/>
                <a:gd fmla="*/ 39 h 44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51" h="44">
                  <a:moveTo>
                    <a:pt x="46" y="39"/>
                  </a:moveTo>
                  <a:lnTo>
                    <a:pt x="46" y="0"/>
                  </a:lnTo>
                  <a:lnTo>
                    <a:pt x="0" y="8"/>
                  </a:lnTo>
                  <a:lnTo>
                    <a:pt x="0" y="35"/>
                  </a:lnTo>
                  <a:lnTo>
                    <a:pt x="46" y="39"/>
                  </a:ln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 rot="0">
            <a:off x="6793865" y="2266315"/>
            <a:ext cx="442595" cy="464185"/>
            <a:chOff x="6793865" y="2266315"/>
            <a:chExt cx="442595" cy="464185"/>
          </a:xfrm>
          <a:solidFill>
            <a:schemeClr val="bg1"/>
          </a:solidFill>
        </p:grpSpPr>
        <p:sp>
          <p:nvSpPr>
            <p:cNvPr id="190" name="形状 189"/>
            <p:cNvSpPr>
              <a:spLocks/>
            </p:cNvSpPr>
            <p:nvPr/>
          </p:nvSpPr>
          <p:spPr>
            <a:xfrm rot="0">
              <a:off x="6925310" y="2277110"/>
              <a:ext cx="311785" cy="454025"/>
            </a:xfrm>
            <a:custGeom>
              <a:gdLst>
                <a:gd fmla="*/ 60 w 85" name="TX0"/>
                <a:gd fmla="*/ 27 h 117" name="TY0"/>
                <a:gd fmla="*/ 63 w 85" name="TX1"/>
                <a:gd fmla="*/ 43 h 117" name="TY1"/>
                <a:gd fmla="*/ 66 w 85" name="TX2"/>
                <a:gd fmla="*/ 39 h 117" name="TY2"/>
                <a:gd fmla="*/ 72 w 85" name="TX3"/>
                <a:gd fmla="*/ 44 h 117" name="TY3"/>
                <a:gd fmla="*/ 64 w 85" name="TX4"/>
                <a:gd fmla="*/ 52 h 117" name="TY4"/>
                <a:gd fmla="*/ 66 w 85" name="TX5"/>
                <a:gd fmla="*/ 65 h 117" name="TY5"/>
                <a:gd fmla="*/ 70 w 85" name="TX6"/>
                <a:gd fmla="*/ 61 h 117" name="TY6"/>
                <a:gd fmla="*/ 75 w 85" name="TX7"/>
                <a:gd fmla="*/ 66 h 117" name="TY7"/>
                <a:gd fmla="*/ 68 w 85" name="TX8"/>
                <a:gd fmla="*/ 74 h 117" name="TY8"/>
                <a:gd fmla="*/ 73 w 85" name="TX9"/>
                <a:gd fmla="*/ 108 h 117" name="TY9"/>
                <a:gd fmla="*/ 70 w 85" name="TX10"/>
                <a:gd fmla="*/ 112 h 117" name="TY10"/>
                <a:gd fmla="*/ 38 w 85" name="TX11"/>
                <a:gd fmla="*/ 51 h 117" name="TY11"/>
                <a:gd fmla="*/ 11 w 85" name="TX12"/>
                <a:gd fmla="*/ 80 h 117" name="TY12"/>
                <a:gd fmla="*/ 17 w 85" name="TX13"/>
                <a:gd fmla="*/ 104 h 117" name="TY13"/>
                <a:gd fmla="*/ 12 w 85" name="TX14"/>
                <a:gd fmla="*/ 110 h 117" name="TY14"/>
                <a:gd fmla="*/ 0 w 85" name="TX15"/>
                <a:gd fmla="*/ 86 h 117" name="TY15"/>
                <a:gd fmla="*/ 45 w 85" name="TX16"/>
                <a:gd fmla="*/ 30 h 117" name="TY16"/>
                <a:gd fmla="*/ 76 w 85" name="TX17"/>
                <a:gd fmla="*/ 0 h 117" name="TY17"/>
                <a:gd fmla="*/ 60 w 85" name="TX18"/>
                <a:gd fmla="*/ 27 h 117" name="TY18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</a:cxnLst>
              <a:rect l="l" t="t" r="r" b="b"/>
              <a:pathLst>
                <a:path w="85" h="117">
                  <a:moveTo>
                    <a:pt x="60" y="27"/>
                  </a:moveTo>
                  <a:cubicBezTo>
                    <a:pt x="63" y="43"/>
                    <a:pt x="63" y="43"/>
                    <a:pt x="63" y="43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80" y="5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91" name="形状 190"/>
            <p:cNvSpPr>
              <a:spLocks/>
            </p:cNvSpPr>
            <p:nvPr/>
          </p:nvSpPr>
          <p:spPr>
            <a:xfrm rot="0">
              <a:off x="6793865" y="2266315"/>
              <a:ext cx="427355" cy="360045"/>
            </a:xfrm>
            <a:custGeom>
              <a:gdLst>
                <a:gd fmla="*/ 85 w 115" name="TX0"/>
                <a:gd fmla="*/ 22 h 94" name="TY0"/>
                <a:gd fmla="*/ 69 w 115" name="TX1"/>
                <a:gd fmla="*/ 22 h 94" name="TY1"/>
                <a:gd fmla="*/ 73 w 115" name="TX2"/>
                <a:gd fmla="*/ 18 h 94" name="TY2"/>
                <a:gd fmla="*/ 67 w 115" name="TX3"/>
                <a:gd fmla="*/ 13 h 94" name="TY3"/>
                <a:gd fmla="*/ 60 w 115" name="TX4"/>
                <a:gd fmla="*/ 22 h 94" name="TY4"/>
                <a:gd fmla="*/ 47 w 115" name="TX5"/>
                <a:gd fmla="*/ 21 h 94" name="TY5"/>
                <a:gd fmla="*/ 50 w 115" name="TX6"/>
                <a:gd fmla="*/ 17 h 94" name="TY6"/>
                <a:gd fmla="*/ 45 w 115" name="TX7"/>
                <a:gd fmla="*/ 13 h 94" name="TY7"/>
                <a:gd fmla="*/ 38 w 115" name="TX8"/>
                <a:gd fmla="*/ 21 h 94" name="TY8"/>
                <a:gd fmla="*/ 4 w 115" name="TX9"/>
                <a:gd fmla="*/ 20 h 94" name="TY9"/>
                <a:gd fmla="*/ 0 w 115" name="TX10"/>
                <a:gd fmla="*/ 24 h 94" name="TY10"/>
                <a:gd fmla="*/ 64 w 115" name="TX11"/>
                <a:gd fmla="*/ 47 h 94" name="TY11"/>
                <a:gd fmla="*/ 39 w 115" name="TX12"/>
                <a:gd fmla="*/ 78 h 94" name="TY12"/>
                <a:gd fmla="*/ 15 w 115" name="TX13"/>
                <a:gd fmla="*/ 75 h 94" name="TY13"/>
                <a:gd fmla="*/ 10 w 115" name="TX14"/>
                <a:gd fmla="*/ 81 h 94" name="TY14"/>
                <a:gd fmla="*/ 34 w 115" name="TX15"/>
                <a:gd fmla="*/ 89 h 94" name="TY15"/>
                <a:gd fmla="*/ 110 w 115" name="TX16"/>
                <a:gd fmla="*/ 3 h 94" name="TY16"/>
                <a:gd fmla="*/ 85 w 115" name="TX17"/>
                <a:gd fmla="*/ 22 h 94" name="TY17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</a:cxnLst>
              <a:rect l="l" t="t" r="r" b="b"/>
              <a:pathLst>
                <a:path w="115" h="94">
                  <a:moveTo>
                    <a:pt x="85" y="22"/>
                  </a:moveTo>
                  <a:cubicBezTo>
                    <a:pt x="69" y="22"/>
                    <a:pt x="69" y="22"/>
                    <a:pt x="69" y="22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05" y="0"/>
                    <a:pt x="85" y="22"/>
                  </a:cubicBez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</p:grpSp>
      <p:grpSp>
        <p:nvGrpSpPr>
          <p:cNvPr id="192" name="组合 191"/>
          <p:cNvGrpSpPr/>
          <p:nvPr/>
        </p:nvGrpSpPr>
        <p:grpSpPr>
          <a:xfrm rot="0">
            <a:off x="6928485" y="4167505"/>
            <a:ext cx="381635" cy="591820"/>
            <a:chOff x="6928485" y="4167505"/>
            <a:chExt cx="381635" cy="591820"/>
          </a:xfrm>
          <a:solidFill>
            <a:schemeClr val="bg1"/>
          </a:solidFill>
        </p:grpSpPr>
        <p:sp>
          <p:nvSpPr>
            <p:cNvPr id="193" name="形状 192"/>
            <p:cNvSpPr>
              <a:spLocks/>
            </p:cNvSpPr>
            <p:nvPr/>
          </p:nvSpPr>
          <p:spPr>
            <a:xfrm rot="0">
              <a:off x="6928485" y="4532630"/>
              <a:ext cx="382270" cy="200025"/>
            </a:xfrm>
            <a:custGeom>
              <a:gdLst>
                <a:gd fmla="*/ 0 w 103" name="TX0"/>
                <a:gd fmla="*/ 0 h 54" name="TY0"/>
                <a:gd fmla="*/ 49 w 103" name="TX1"/>
                <a:gd fmla="*/ 49 h 54" name="TY1"/>
                <a:gd fmla="*/ 98 w 103" name="TX2"/>
                <a:gd fmla="*/ 0 h 54" name="TY2"/>
                <a:gd fmla="*/ 0 w 103" name="TX3"/>
                <a:gd fmla="*/ 0 h 54" name="TY3"/>
                <a:gd fmla="*/ 21 w 103" name="TX5"/>
                <a:gd fmla="*/ 18 h 54" name="TY5"/>
                <a:gd fmla="*/ 16 w 103" name="TX6"/>
                <a:gd fmla="*/ 14 h 54" name="TY6"/>
                <a:gd fmla="*/ 21 w 103" name="TX7"/>
                <a:gd fmla="*/ 9 h 54" name="TY7"/>
                <a:gd fmla="*/ 26 w 103" name="TX8"/>
                <a:gd fmla="*/ 14 h 54" name="TY8"/>
                <a:gd fmla="*/ 21 w 103" name="TX9"/>
                <a:gd fmla="*/ 18 h 54" name="TY9"/>
                <a:gd fmla="*/ 40 w 103" name="TX11"/>
                <a:gd fmla="*/ 18 h 54" name="TY11"/>
                <a:gd fmla="*/ 35 w 103" name="TX12"/>
                <a:gd fmla="*/ 14 h 54" name="TY12"/>
                <a:gd fmla="*/ 40 w 103" name="TX13"/>
                <a:gd fmla="*/ 9 h 54" name="TY13"/>
                <a:gd fmla="*/ 45 w 103" name="TX14"/>
                <a:gd fmla="*/ 14 h 54" name="TY14"/>
                <a:gd fmla="*/ 40 w 103" name="TX15"/>
                <a:gd fmla="*/ 18 h 54" name="TY15"/>
                <a:gd fmla="*/ 59 w 103" name="TX17"/>
                <a:gd fmla="*/ 18 h 54" name="TY17"/>
                <a:gd fmla="*/ 54 w 103" name="TX18"/>
                <a:gd fmla="*/ 14 h 54" name="TY18"/>
                <a:gd fmla="*/ 59 w 103" name="TX19"/>
                <a:gd fmla="*/ 9 h 54" name="TY19"/>
                <a:gd fmla="*/ 64 w 103" name="TX20"/>
                <a:gd fmla="*/ 14 h 54" name="TY20"/>
                <a:gd fmla="*/ 59 w 103" name="TX21"/>
                <a:gd fmla="*/ 18 h 54" name="TY21"/>
                <a:gd fmla="*/ 78 w 103" name="TX23"/>
                <a:gd fmla="*/ 18 h 54" name="TY23"/>
                <a:gd fmla="*/ 73 w 103" name="TX24"/>
                <a:gd fmla="*/ 14 h 54" name="TY24"/>
                <a:gd fmla="*/ 78 w 103" name="TX25"/>
                <a:gd fmla="*/ 9 h 54" name="TY25"/>
                <a:gd fmla="*/ 83 w 103" name="TX26"/>
                <a:gd fmla="*/ 14 h 54" name="TY26"/>
                <a:gd fmla="*/ 78 w 103" name="TX27"/>
                <a:gd fmla="*/ 18 h 54" name="TY27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</a:cxnLst>
              <a:rect l="l" t="t" r="r" b="b"/>
              <a:pathLst>
                <a:path w="103" h="54">
                  <a:moveTo>
                    <a:pt x="0" y="0"/>
                  </a:moveTo>
                  <a:cubicBezTo>
                    <a:pt x="0" y="27"/>
                    <a:pt x="22" y="49"/>
                    <a:pt x="49" y="49"/>
                  </a:cubicBezTo>
                  <a:cubicBezTo>
                    <a:pt x="76" y="49"/>
                    <a:pt x="98" y="27"/>
                    <a:pt x="98" y="0"/>
                  </a:cubicBezTo>
                  <a:lnTo>
                    <a:pt x="0" y="0"/>
                  </a:lnTo>
                  <a:close/>
                  <a:moveTo>
                    <a:pt x="21" y="18"/>
                  </a:moveTo>
                  <a:cubicBezTo>
                    <a:pt x="18" y="18"/>
                    <a:pt x="16" y="16"/>
                    <a:pt x="16" y="14"/>
                  </a:cubicBezTo>
                  <a:cubicBezTo>
                    <a:pt x="16" y="11"/>
                    <a:pt x="18" y="9"/>
                    <a:pt x="21" y="9"/>
                  </a:cubicBezTo>
                  <a:cubicBezTo>
                    <a:pt x="23" y="9"/>
                    <a:pt x="26" y="11"/>
                    <a:pt x="26" y="14"/>
                  </a:cubicBezTo>
                  <a:cubicBezTo>
                    <a:pt x="26" y="16"/>
                    <a:pt x="23" y="18"/>
                    <a:pt x="21" y="18"/>
                  </a:cubicBezTo>
                  <a:close/>
                  <a:moveTo>
                    <a:pt x="40" y="18"/>
                  </a:moveTo>
                  <a:cubicBezTo>
                    <a:pt x="37" y="18"/>
                    <a:pt x="35" y="16"/>
                    <a:pt x="35" y="14"/>
                  </a:cubicBezTo>
                  <a:cubicBezTo>
                    <a:pt x="35" y="11"/>
                    <a:pt x="37" y="9"/>
                    <a:pt x="40" y="9"/>
                  </a:cubicBezTo>
                  <a:cubicBezTo>
                    <a:pt x="42" y="9"/>
                    <a:pt x="45" y="11"/>
                    <a:pt x="45" y="14"/>
                  </a:cubicBezTo>
                  <a:cubicBezTo>
                    <a:pt x="45" y="16"/>
                    <a:pt x="42" y="18"/>
                    <a:pt x="40" y="18"/>
                  </a:cubicBezTo>
                  <a:close/>
                  <a:moveTo>
                    <a:pt x="59" y="18"/>
                  </a:moveTo>
                  <a:cubicBezTo>
                    <a:pt x="56" y="18"/>
                    <a:pt x="54" y="16"/>
                    <a:pt x="54" y="14"/>
                  </a:cubicBezTo>
                  <a:cubicBezTo>
                    <a:pt x="54" y="11"/>
                    <a:pt x="56" y="9"/>
                    <a:pt x="59" y="9"/>
                  </a:cubicBezTo>
                  <a:cubicBezTo>
                    <a:pt x="61" y="9"/>
                    <a:pt x="64" y="11"/>
                    <a:pt x="64" y="14"/>
                  </a:cubicBezTo>
                  <a:cubicBezTo>
                    <a:pt x="64" y="16"/>
                    <a:pt x="61" y="18"/>
                    <a:pt x="59" y="18"/>
                  </a:cubicBezTo>
                  <a:close/>
                  <a:moveTo>
                    <a:pt x="78" y="18"/>
                  </a:moveTo>
                  <a:cubicBezTo>
                    <a:pt x="75" y="18"/>
                    <a:pt x="73" y="16"/>
                    <a:pt x="73" y="14"/>
                  </a:cubicBezTo>
                  <a:cubicBezTo>
                    <a:pt x="73" y="11"/>
                    <a:pt x="75" y="9"/>
                    <a:pt x="78" y="9"/>
                  </a:cubicBezTo>
                  <a:cubicBezTo>
                    <a:pt x="81" y="9"/>
                    <a:pt x="83" y="11"/>
                    <a:pt x="83" y="14"/>
                  </a:cubicBezTo>
                  <a:cubicBezTo>
                    <a:pt x="83" y="16"/>
                    <a:pt x="81" y="18"/>
                    <a:pt x="78" y="18"/>
                  </a:cubicBez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94" name="形状 193"/>
            <p:cNvSpPr>
              <a:spLocks/>
            </p:cNvSpPr>
            <p:nvPr/>
          </p:nvSpPr>
          <p:spPr>
            <a:xfrm rot="0">
              <a:off x="6935470" y="4240530"/>
              <a:ext cx="196215" cy="254635"/>
            </a:xfrm>
            <a:custGeom>
              <a:gdLst>
                <a:gd fmla="*/ 183 w 199" name="TX0"/>
                <a:gd fmla="*/ 0 h 249" name="TY0"/>
                <a:gd fmla="*/ 0 w 199" name="TX1"/>
                <a:gd fmla="*/ 244 h 249" name="TY1"/>
                <a:gd fmla="*/ 194 w 199" name="TX2"/>
                <a:gd fmla="*/ 244 h 249" name="TY2"/>
                <a:gd fmla="*/ 183 w 199" name="TX3"/>
                <a:gd fmla="*/ 0 h 249" name="TY3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</a:cxnLst>
              <a:rect l="l" t="t" r="r" b="b"/>
              <a:pathLst>
                <a:path w="199" h="249">
                  <a:moveTo>
                    <a:pt x="183" y="0"/>
                  </a:moveTo>
                  <a:lnTo>
                    <a:pt x="0" y="244"/>
                  </a:lnTo>
                  <a:lnTo>
                    <a:pt x="194" y="244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95" name="形状 194"/>
            <p:cNvSpPr>
              <a:spLocks/>
            </p:cNvSpPr>
            <p:nvPr/>
          </p:nvSpPr>
          <p:spPr>
            <a:xfrm rot="0">
              <a:off x="7117715" y="4240530"/>
              <a:ext cx="192405" cy="254635"/>
            </a:xfrm>
            <a:custGeom>
              <a:gdLst>
                <a:gd fmla="*/ 11 w 195" name="TX0"/>
                <a:gd fmla="*/ 0 h 249" name="TY0"/>
                <a:gd fmla="*/ 190 w 195" name="TX1"/>
                <a:gd fmla="*/ 244 h 249" name="TY1"/>
                <a:gd fmla="*/ 0 w 195" name="TX2"/>
                <a:gd fmla="*/ 244 h 249" name="TY2"/>
                <a:gd fmla="*/ 11 w 195" name="TX3"/>
                <a:gd fmla="*/ 0 h 249" name="TY3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</a:cxnLst>
              <a:rect l="l" t="t" r="r" b="b"/>
              <a:pathLst>
                <a:path w="195" h="249">
                  <a:moveTo>
                    <a:pt x="11" y="0"/>
                  </a:moveTo>
                  <a:lnTo>
                    <a:pt x="190" y="244"/>
                  </a:lnTo>
                  <a:lnTo>
                    <a:pt x="0" y="244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96" name="形状 195"/>
            <p:cNvSpPr>
              <a:spLocks/>
            </p:cNvSpPr>
            <p:nvPr/>
          </p:nvSpPr>
          <p:spPr>
            <a:xfrm rot="0">
              <a:off x="7109460" y="4167505"/>
              <a:ext cx="26035" cy="367665"/>
            </a:xfrm>
            <a:prstGeom prst="rect"/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97" name="形状 196"/>
            <p:cNvSpPr>
              <a:spLocks/>
            </p:cNvSpPr>
            <p:nvPr/>
          </p:nvSpPr>
          <p:spPr>
            <a:xfrm rot="0">
              <a:off x="6985000" y="4660900"/>
              <a:ext cx="97155" cy="94615"/>
            </a:xfrm>
            <a:custGeom>
              <a:gdLst>
                <a:gd fmla="*/ 15 w 29" name="TX0"/>
                <a:gd fmla="*/ 5 h 28" name="TY0"/>
                <a:gd fmla="*/ 6 w 29" name="TX1"/>
                <a:gd fmla="*/ 14 h 28" name="TY1"/>
                <a:gd fmla="*/ 6 w 29" name="TX2"/>
                <a:gd fmla="*/ 23 h 28" name="TY2"/>
                <a:gd fmla="*/ 24 w 29" name="TX3"/>
                <a:gd fmla="*/ 5 h 28" name="TY3"/>
                <a:gd fmla="*/ 15 w 29" name="TX4"/>
                <a:gd fmla="*/ 5 h 28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29" h="28">
                  <a:moveTo>
                    <a:pt x="15" y="5"/>
                  </a:moveTo>
                  <a:cubicBezTo>
                    <a:pt x="15" y="10"/>
                    <a:pt x="11" y="14"/>
                    <a:pt x="6" y="14"/>
                  </a:cubicBezTo>
                  <a:cubicBezTo>
                    <a:pt x="0" y="14"/>
                    <a:pt x="0" y="23"/>
                    <a:pt x="6" y="23"/>
                  </a:cubicBezTo>
                  <a:cubicBezTo>
                    <a:pt x="16" y="23"/>
                    <a:pt x="23" y="15"/>
                    <a:pt x="24" y="5"/>
                  </a:cubicBezTo>
                  <a:cubicBezTo>
                    <a:pt x="24" y="0"/>
                    <a:pt x="15" y="0"/>
                    <a:pt x="15" y="5"/>
                  </a:cubicBez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98" name="形状 197"/>
            <p:cNvSpPr>
              <a:spLocks/>
            </p:cNvSpPr>
            <p:nvPr/>
          </p:nvSpPr>
          <p:spPr>
            <a:xfrm rot="0">
              <a:off x="7044690" y="4660265"/>
              <a:ext cx="137795" cy="99695"/>
            </a:xfrm>
            <a:custGeom>
              <a:gdLst>
                <a:gd fmla="*/ 26 w 40" name="TX0"/>
                <a:gd fmla="*/ 5 h 29" name="TY0"/>
                <a:gd fmla="*/ 9 w 40" name="TX1"/>
                <a:gd fmla="*/ 5 h 29" name="TY1"/>
                <a:gd fmla="*/ 0 w 40" name="TX2"/>
                <a:gd fmla="*/ 5 h 29" name="TY2"/>
                <a:gd fmla="*/ 18 w 40" name="TX3"/>
                <a:gd fmla="*/ 23 h 29" name="TY3"/>
                <a:gd fmla="*/ 35 w 40" name="TX4"/>
                <a:gd fmla="*/ 5 h 29" name="TY4"/>
                <a:gd fmla="*/ 26 w 40" name="TX5"/>
                <a:gd fmla="*/ 5 h 29" name="TY5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</a:cxnLst>
              <a:rect l="l" t="t" r="r" b="b"/>
              <a:pathLst>
                <a:path w="40" h="29">
                  <a:moveTo>
                    <a:pt x="26" y="5"/>
                  </a:moveTo>
                  <a:cubicBezTo>
                    <a:pt x="26" y="17"/>
                    <a:pt x="9" y="17"/>
                    <a:pt x="9" y="5"/>
                  </a:cubicBezTo>
                  <a:cubicBezTo>
                    <a:pt x="8" y="0"/>
                    <a:pt x="0" y="0"/>
                    <a:pt x="0" y="5"/>
                  </a:cubicBezTo>
                  <a:cubicBezTo>
                    <a:pt x="0" y="15"/>
                    <a:pt x="8" y="23"/>
                    <a:pt x="18" y="23"/>
                  </a:cubicBezTo>
                  <a:cubicBezTo>
                    <a:pt x="27" y="24"/>
                    <a:pt x="35" y="15"/>
                    <a:pt x="35" y="5"/>
                  </a:cubicBezTo>
                  <a:cubicBezTo>
                    <a:pt x="35" y="0"/>
                    <a:pt x="27" y="0"/>
                    <a:pt x="26" y="5"/>
                  </a:cubicBez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99" name="形状 198"/>
            <p:cNvSpPr>
              <a:spLocks/>
            </p:cNvSpPr>
            <p:nvPr/>
          </p:nvSpPr>
          <p:spPr>
            <a:xfrm rot="0">
              <a:off x="7145020" y="4660900"/>
              <a:ext cx="95885" cy="94615"/>
            </a:xfrm>
            <a:custGeom>
              <a:gdLst>
                <a:gd fmla="*/ 18 w 29" name="TX0"/>
                <a:gd fmla="*/ 14 h 28" name="TY0"/>
                <a:gd fmla="*/ 9 w 29" name="TX1"/>
                <a:gd fmla="*/ 5 h 28" name="TY1"/>
                <a:gd fmla="*/ 0 w 29" name="TX2"/>
                <a:gd fmla="*/ 5 h 28" name="TY2"/>
                <a:gd fmla="*/ 18 w 29" name="TX3"/>
                <a:gd fmla="*/ 23 h 28" name="TY3"/>
                <a:gd fmla="*/ 18 w 29" name="TX4"/>
                <a:gd fmla="*/ 14 h 28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29" h="28">
                  <a:moveTo>
                    <a:pt x="18" y="14"/>
                  </a:moveTo>
                  <a:cubicBezTo>
                    <a:pt x="13" y="14"/>
                    <a:pt x="9" y="10"/>
                    <a:pt x="9" y="5"/>
                  </a:cubicBezTo>
                  <a:cubicBezTo>
                    <a:pt x="9" y="0"/>
                    <a:pt x="0" y="0"/>
                    <a:pt x="0" y="5"/>
                  </a:cubicBezTo>
                  <a:cubicBezTo>
                    <a:pt x="1" y="15"/>
                    <a:pt x="8" y="23"/>
                    <a:pt x="18" y="23"/>
                  </a:cubicBezTo>
                  <a:cubicBezTo>
                    <a:pt x="24" y="23"/>
                    <a:pt x="24" y="14"/>
                    <a:pt x="18" y="14"/>
                  </a:cubicBez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200" name="形状 199"/>
            <p:cNvSpPr>
              <a:spLocks/>
            </p:cNvSpPr>
            <p:nvPr/>
          </p:nvSpPr>
          <p:spPr>
            <a:xfrm rot="0">
              <a:off x="7129145" y="4171315"/>
              <a:ext cx="84455" cy="66675"/>
            </a:xfrm>
            <a:custGeom>
              <a:gdLst>
                <a:gd fmla="*/ 0 w 87" name="TX0"/>
                <a:gd fmla="*/ 0 h 67" name="TY0"/>
                <a:gd fmla="*/ 82 w 87" name="TX1"/>
                <a:gd fmla="*/ 31 h 67" name="TY1"/>
                <a:gd fmla="*/ 0 w 87" name="TX2"/>
                <a:gd fmla="*/ 62 h 67" name="TY2"/>
                <a:gd fmla="*/ 0 w 87" name="TX3"/>
                <a:gd fmla="*/ 0 h 67" name="TY3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</a:cxnLst>
              <a:rect l="l" t="t" r="r" b="b"/>
              <a:pathLst>
                <a:path w="87" h="67">
                  <a:moveTo>
                    <a:pt x="0" y="0"/>
                  </a:moveTo>
                  <a:lnTo>
                    <a:pt x="82" y="3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91440" tIns="45720" rIns="91440" bIns="45720" vert="horz" anchor="t">
              <a:no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>
                <a:solidFill>
                  <a:srgbClr val="000000"/>
                </a:solidFill>
                <a:latin typeface="微软雅黑" charset="0"/>
                <a:ea typeface="微软雅黑" charset="0"/>
              </a:endParaRPr>
            </a:p>
          </p:txBody>
        </p:sp>
      </p:grpSp>
      <p:sp>
        <p:nvSpPr>
          <p:cNvPr id="201" name="形状 200"/>
          <p:cNvSpPr>
            <a:spLocks/>
          </p:cNvSpPr>
          <p:nvPr/>
        </p:nvSpPr>
        <p:spPr>
          <a:xfrm>
            <a:off x="2674620" y="564515"/>
            <a:ext cx="4035425" cy="382270"/>
          </a:xfrm>
          <a:prstGeom prst="rect"/>
        </p:spPr>
        <p:txBody>
          <a:bodyPr wrap="square" lIns="0" tIns="0" rIns="0" bIns="0" numCol="1" vert="horz" anchor="ctr">
            <a:noAutofit/>
          </a:bodyPr>
          <a:lstStyle/>
          <a:p>
            <a:pPr marL="0" indent="0" algn="l" fontAlgn="auto" defTabSz="914400" ea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教学重难点</a:t>
            </a:r>
            <a:endParaRPr lang="ko-KR" altLang="en-US" sz="25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02" name="文本框 201"/>
          <p:cNvSpPr txBox="1">
            <a:spLocks/>
          </p:cNvSpPr>
          <p:nvPr/>
        </p:nvSpPr>
        <p:spPr>
          <a:xfrm rot="0">
            <a:off x="892810" y="2337435"/>
            <a:ext cx="3151505" cy="77025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发展学生的灵敏性以及协调性。</a:t>
            </a:r>
            <a:endParaRPr lang="ko-KR" altLang="en-US" sz="2200" b="1">
              <a:solidFill>
                <a:schemeClr val="bg1"/>
              </a:solidFill>
              <a:latin typeface="Calibri" charset="0"/>
              <a:ea typeface="宋体" charset="0"/>
            </a:endParaRPr>
          </a:p>
        </p:txBody>
      </p:sp>
      <p:sp>
        <p:nvSpPr>
          <p:cNvPr id="203" name="文本框 202"/>
          <p:cNvSpPr txBox="1">
            <a:spLocks/>
          </p:cNvSpPr>
          <p:nvPr/>
        </p:nvSpPr>
        <p:spPr>
          <a:xfrm rot="0">
            <a:off x="7680960" y="5437505"/>
            <a:ext cx="4227830" cy="77025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由于线上学习，教师无法掌握学生学习进度以及完成程度。</a:t>
            </a:r>
            <a:endParaRPr lang="ko-KR" altLang="en-US" sz="2200" b="1">
              <a:solidFill>
                <a:schemeClr val="bg1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0" t="0" r="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形状 1"/>
          <p:cNvCxnSpPr/>
          <p:nvPr/>
        </p:nvCxnSpPr>
        <p:spPr>
          <a:xfrm rot="0">
            <a:off x="2410460" y="3539490"/>
            <a:ext cx="7350125" cy="1270"/>
          </a:xfrm>
          <a:prstGeom prst="line"/>
          <a:ln w="38100" cap="flat" cmpd="sng">
            <a:solidFill>
              <a:srgbClr val="5B9BD5">
                <a:alpha val="100000"/>
              </a:srgb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形状 2"/>
          <p:cNvSpPr>
            <a:spLocks/>
          </p:cNvSpPr>
          <p:nvPr/>
        </p:nvSpPr>
        <p:spPr>
          <a:xfrm rot="0">
            <a:off x="3660775" y="3174365"/>
            <a:ext cx="4883150" cy="694055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>
                <a:solidFill>
                  <a:srgbClr val="FFFFFF"/>
                </a:solidFill>
                <a:latin typeface="微软雅黑" charset="0"/>
                <a:ea typeface="微软雅黑" charset="0"/>
              </a:rPr>
              <a:t>教学过程</a:t>
            </a:r>
            <a:endParaRPr lang="ko-KR" altLang="en-US" sz="3200" cap="none" dirty="0" smtClean="0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 rot="0" flipV="1">
            <a:off x="3997325" y="435610"/>
            <a:ext cx="4185285" cy="2590800"/>
            <a:chOff x="3997325" y="435610"/>
            <a:chExt cx="4185285" cy="2590800"/>
          </a:xfrm>
        </p:grpSpPr>
        <p:cxnSp>
          <p:nvCxnSpPr>
            <p:cNvPr id="4" name="形状 3"/>
            <p:cNvCxnSpPr/>
            <p:nvPr/>
          </p:nvCxnSpPr>
          <p:spPr>
            <a:xfrm rot="21600000" flipV="1">
              <a:off x="4189730" y="2553335"/>
              <a:ext cx="3991610" cy="0"/>
            </a:xfrm>
            <a:prstGeom prst="line"/>
            <a:ln w="44450" cap="flat" cmpd="sng">
              <a:solidFill>
                <a:schemeClr val="bg1">
                  <a:alpha val="100000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形状 4"/>
            <p:cNvCxnSpPr/>
            <p:nvPr/>
          </p:nvCxnSpPr>
          <p:spPr>
            <a:xfrm rot="21600000" flipV="1">
              <a:off x="4201795" y="767080"/>
              <a:ext cx="308610" cy="2258060"/>
            </a:xfrm>
            <a:prstGeom prst="line"/>
            <a:ln w="44450" cap="flat" cmpd="sng">
              <a:solidFill>
                <a:schemeClr val="bg1">
                  <a:alpha val="100000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形状 5"/>
            <p:cNvCxnSpPr/>
            <p:nvPr/>
          </p:nvCxnSpPr>
          <p:spPr>
            <a:xfrm rot="21600000" flipH="1" flipV="1">
              <a:off x="7365365" y="435610"/>
              <a:ext cx="308610" cy="2258060"/>
            </a:xfrm>
            <a:prstGeom prst="line"/>
            <a:ln w="44450" cap="flat" cmpd="sng">
              <a:solidFill>
                <a:schemeClr val="bg1">
                  <a:alpha val="100000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形状 6"/>
            <p:cNvCxnSpPr/>
            <p:nvPr/>
          </p:nvCxnSpPr>
          <p:spPr>
            <a:xfrm rot="21600000" flipV="1">
              <a:off x="3997325" y="711200"/>
              <a:ext cx="3633470" cy="0"/>
            </a:xfrm>
            <a:prstGeom prst="line"/>
            <a:ln w="44450" cap="flat" cmpd="sng">
              <a:solidFill>
                <a:schemeClr val="bg1">
                  <a:alpha val="100000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>
            <a:spLocks/>
          </p:cNvSpPr>
          <p:nvPr/>
        </p:nvSpPr>
        <p:spPr>
          <a:xfrm rot="0">
            <a:off x="2816225" y="320675"/>
            <a:ext cx="6546850" cy="240030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0" cap="none" dirty="0" smtClean="0" b="0">
                <a:solidFill>
                  <a:srgbClr val="FFFFFF"/>
                </a:solidFill>
                <a:latin typeface="Segoe Print" charset="0"/>
                <a:ea typeface="Segoe Print" charset="0"/>
              </a:rPr>
              <a:t>3</a:t>
            </a:r>
            <a:endParaRPr lang="ko-KR" altLang="en-US" sz="15000" cap="none" dirty="0" smtClean="0" b="0">
              <a:solidFill>
                <a:srgbClr val="FFFFFF"/>
              </a:solidFill>
              <a:latin typeface="Segoe Print" charset="0"/>
              <a:ea typeface="Segoe Prin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0" t="0" r="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 rot="0">
            <a:off x="1910715" y="1875155"/>
            <a:ext cx="2298700" cy="1719580"/>
            <a:chOff x="1910715" y="1875155"/>
            <a:chExt cx="2298700" cy="1719580"/>
          </a:xfrm>
          <a:solidFill>
            <a:srgbClr val="5B9BD5"/>
          </a:solidFill>
        </p:grpSpPr>
        <p:sp>
          <p:nvSpPr>
            <p:cNvPr id="44" name="形状 43"/>
            <p:cNvSpPr>
              <a:spLocks/>
            </p:cNvSpPr>
            <p:nvPr/>
          </p:nvSpPr>
          <p:spPr>
            <a:xfrm rot="0">
              <a:off x="3129915" y="2910840"/>
              <a:ext cx="1080770" cy="560070"/>
            </a:xfrm>
            <a:custGeom>
              <a:gdLst>
                <a:gd fmla="*/ 849 w 907" name="TX0"/>
                <a:gd fmla="*/ 0 h 471" name="TY0"/>
                <a:gd fmla="*/ 873 w 907" name="TX1"/>
                <a:gd fmla="*/ 58 h 471" name="TY1"/>
                <a:gd fmla="*/ 507 w 907" name="TX2"/>
                <a:gd fmla="*/ 436 h 471" name="TY2"/>
                <a:gd fmla="*/ 396 w 907" name="TX3"/>
                <a:gd fmla="*/ 436 h 471" name="TY3"/>
                <a:gd fmla="*/ 30 w 907" name="TX4"/>
                <a:gd fmla="*/ 58 h 471" name="TY4"/>
                <a:gd fmla="*/ 55 w 907" name="TX5"/>
                <a:gd fmla="*/ 0 h 471" name="TY5"/>
                <a:gd fmla="*/ 849 w 907" name="TX6"/>
                <a:gd fmla="*/ 0 h 471" name="TY6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</a:cxnLst>
              <a:rect l="l" t="t" r="r" b="b"/>
              <a:pathLst>
                <a:path w="907" h="471">
                  <a:moveTo>
                    <a:pt x="849" y="0"/>
                  </a:moveTo>
                  <a:cubicBezTo>
                    <a:pt x="893" y="0"/>
                    <a:pt x="904" y="26"/>
                    <a:pt x="873" y="58"/>
                  </a:cubicBezTo>
                  <a:cubicBezTo>
                    <a:pt x="507" y="436"/>
                    <a:pt x="507" y="436"/>
                    <a:pt x="507" y="436"/>
                  </a:cubicBezTo>
                  <a:cubicBezTo>
                    <a:pt x="477" y="468"/>
                    <a:pt x="427" y="468"/>
                    <a:pt x="396" y="436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0" y="26"/>
                    <a:pt x="11" y="0"/>
                    <a:pt x="55" y="0"/>
                  </a:cubicBezTo>
                  <a:lnTo>
                    <a:pt x="849" y="0"/>
                  </a:ln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55880" tIns="27940" rIns="55880" bIns="27940" vert="horz" anchor="t">
              <a:noAutofit/>
            </a:bodyPr>
            <a:lstStyle/>
            <a:p>
              <a:pPr marL="0" indent="0" algn="just" fontAlgn="auto" defTabSz="914400" eaLnBrk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420" cap="none" dirty="0" smtClean="0" b="0">
                <a:solidFill>
                  <a:srgbClr val="FFFFFF"/>
                </a:solidFill>
                <a:latin typeface="Arial" charset="0"/>
                <a:ea typeface="Arial" charset="0"/>
              </a:endParaRPr>
            </a:p>
          </p:txBody>
        </p:sp>
        <p:sp>
          <p:nvSpPr>
            <p:cNvPr id="45" name="形状 44"/>
            <p:cNvSpPr>
              <a:spLocks/>
            </p:cNvSpPr>
            <p:nvPr/>
          </p:nvSpPr>
          <p:spPr>
            <a:xfrm rot="0">
              <a:off x="1910715" y="1875155"/>
              <a:ext cx="2025650" cy="1720850"/>
            </a:xfrm>
            <a:custGeom>
              <a:gdLst>
                <a:gd fmla="*/ 848 w 1699" name="TX0"/>
                <a:gd fmla="*/ 0 h 1443" name="TY0"/>
                <a:gd fmla="*/ 0 w 1699" name="TX1"/>
                <a:gd fmla="*/ 848 h 1443" name="TY1"/>
                <a:gd fmla="*/ 241 w 1699" name="TX2"/>
                <a:gd fmla="*/ 1440 h 1443" name="TY2"/>
                <a:gd fmla="*/ 718 w 1699" name="TX3"/>
                <a:gd fmla="*/ 1209 h 1443" name="TY3"/>
                <a:gd fmla="*/ 464 w 1699" name="TX4"/>
                <a:gd fmla="*/ 848 h 1443" name="TY4"/>
                <a:gd fmla="*/ 848 w 1699" name="TX5"/>
                <a:gd fmla="*/ 464 h 1443" name="TY5"/>
                <a:gd fmla="*/ 1232 w 1699" name="TX6"/>
                <a:gd fmla="*/ 848 h 1443" name="TY6"/>
                <a:gd fmla="*/ 1213 w 1699" name="TX7"/>
                <a:gd fmla="*/ 966 h 1443" name="TY7"/>
                <a:gd fmla="*/ 1293 w 1699" name="TX8"/>
                <a:gd fmla="*/ 966 h 1443" name="TY8"/>
                <a:gd fmla="*/ 1293 w 1699" name="TX9"/>
                <a:gd fmla="*/ 1062 h 1443" name="TY9"/>
                <a:gd fmla="*/ 1669 w 1699" name="TX10"/>
                <a:gd fmla="*/ 1062 h 1443" name="TY10"/>
                <a:gd fmla="*/ 1696 w 1699" name="TX11"/>
                <a:gd fmla="*/ 848 h 1443" name="TY11"/>
                <a:gd fmla="*/ 848 w 1699" name="TX12"/>
                <a:gd fmla="*/ 0 h 1443" name="TY12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</a:cxnLst>
              <a:rect l="l" t="t" r="r" b="b"/>
              <a:pathLst>
                <a:path w="1699" h="1443">
                  <a:moveTo>
                    <a:pt x="848" y="0"/>
                  </a:moveTo>
                  <a:cubicBezTo>
                    <a:pt x="380" y="0"/>
                    <a:pt x="0" y="380"/>
                    <a:pt x="0" y="848"/>
                  </a:cubicBezTo>
                  <a:cubicBezTo>
                    <a:pt x="0" y="1078"/>
                    <a:pt x="92" y="1287"/>
                    <a:pt x="241" y="1440"/>
                  </a:cubicBezTo>
                  <a:cubicBezTo>
                    <a:pt x="374" y="1315"/>
                    <a:pt x="540" y="1235"/>
                    <a:pt x="718" y="1209"/>
                  </a:cubicBezTo>
                  <a:cubicBezTo>
                    <a:pt x="570" y="1156"/>
                    <a:pt x="464" y="1014"/>
                    <a:pt x="464" y="848"/>
                  </a:cubicBezTo>
                  <a:cubicBezTo>
                    <a:pt x="464" y="636"/>
                    <a:pt x="636" y="464"/>
                    <a:pt x="848" y="464"/>
                  </a:cubicBezTo>
                  <a:cubicBezTo>
                    <a:pt x="1060" y="464"/>
                    <a:pt x="1232" y="636"/>
                    <a:pt x="1232" y="848"/>
                  </a:cubicBezTo>
                  <a:cubicBezTo>
                    <a:pt x="1232" y="889"/>
                    <a:pt x="1225" y="929"/>
                    <a:pt x="1213" y="966"/>
                  </a:cubicBezTo>
                  <a:cubicBezTo>
                    <a:pt x="1293" y="966"/>
                    <a:pt x="1293" y="966"/>
                    <a:pt x="1293" y="966"/>
                  </a:cubicBezTo>
                  <a:cubicBezTo>
                    <a:pt x="1293" y="1062"/>
                    <a:pt x="1293" y="1062"/>
                    <a:pt x="1293" y="1062"/>
                  </a:cubicBezTo>
                  <a:cubicBezTo>
                    <a:pt x="1669" y="1062"/>
                    <a:pt x="1669" y="1062"/>
                    <a:pt x="1669" y="1062"/>
                  </a:cubicBezTo>
                  <a:cubicBezTo>
                    <a:pt x="1687" y="994"/>
                    <a:pt x="1696" y="922"/>
                    <a:pt x="1696" y="848"/>
                  </a:cubicBezTo>
                  <a:cubicBezTo>
                    <a:pt x="1696" y="380"/>
                    <a:pt x="1316" y="0"/>
                    <a:pt x="848" y="0"/>
                  </a:cubicBez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55880" tIns="27940" rIns="55880" bIns="27940" vert="horz" anchor="t">
              <a:noAutofit/>
            </a:bodyPr>
            <a:lstStyle/>
            <a:p>
              <a:pPr marL="0" indent="0" algn="just" fontAlgn="auto" defTabSz="914400" eaLnBrk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420" cap="none" dirty="0" smtClean="0" b="0">
                <a:solidFill>
                  <a:srgbClr val="FFFFFF"/>
                </a:solidFill>
                <a:latin typeface="Arial" charset="0"/>
                <a:ea typeface="Arial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rot="0">
            <a:off x="1910715" y="3108960"/>
            <a:ext cx="1719580" cy="2269490"/>
            <a:chOff x="1910715" y="3108960"/>
            <a:chExt cx="1719580" cy="2269490"/>
          </a:xfrm>
          <a:solidFill>
            <a:srgbClr val="F9AF38"/>
          </a:solidFill>
        </p:grpSpPr>
        <p:sp>
          <p:nvSpPr>
            <p:cNvPr id="47" name="形状 46"/>
            <p:cNvSpPr>
              <a:spLocks/>
            </p:cNvSpPr>
            <p:nvPr/>
          </p:nvSpPr>
          <p:spPr>
            <a:xfrm rot="0">
              <a:off x="2941955" y="3109595"/>
              <a:ext cx="560070" cy="1080770"/>
            </a:xfrm>
            <a:custGeom>
              <a:gdLst>
                <a:gd fmla="*/ 0 w 471" name="TX0"/>
                <a:gd fmla="*/ 55 h 907" name="TY0"/>
                <a:gd fmla="*/ 57 w 471" name="TX1"/>
                <a:gd fmla="*/ 30 h 907" name="TY1"/>
                <a:gd fmla="*/ 436 w 471" name="TX2"/>
                <a:gd fmla="*/ 397 h 907" name="TY2"/>
                <a:gd fmla="*/ 436 w 471" name="TX3"/>
                <a:gd fmla="*/ 508 h 907" name="TY3"/>
                <a:gd fmla="*/ 57 w 471" name="TX4"/>
                <a:gd fmla="*/ 874 h 907" name="TY4"/>
                <a:gd fmla="*/ 0 w 471" name="TX5"/>
                <a:gd fmla="*/ 849 h 907" name="TY5"/>
                <a:gd fmla="*/ 0 w 471" name="TX6"/>
                <a:gd fmla="*/ 55 h 907" name="TY6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</a:cxnLst>
              <a:rect l="l" t="t" r="r" b="b"/>
              <a:pathLst>
                <a:path w="471" h="907">
                  <a:moveTo>
                    <a:pt x="0" y="55"/>
                  </a:moveTo>
                  <a:cubicBezTo>
                    <a:pt x="0" y="11"/>
                    <a:pt x="26" y="0"/>
                    <a:pt x="57" y="30"/>
                  </a:cubicBezTo>
                  <a:cubicBezTo>
                    <a:pt x="436" y="397"/>
                    <a:pt x="436" y="397"/>
                    <a:pt x="436" y="397"/>
                  </a:cubicBezTo>
                  <a:cubicBezTo>
                    <a:pt x="468" y="427"/>
                    <a:pt x="468" y="477"/>
                    <a:pt x="436" y="508"/>
                  </a:cubicBezTo>
                  <a:cubicBezTo>
                    <a:pt x="57" y="874"/>
                    <a:pt x="57" y="874"/>
                    <a:pt x="57" y="874"/>
                  </a:cubicBezTo>
                  <a:cubicBezTo>
                    <a:pt x="26" y="904"/>
                    <a:pt x="0" y="893"/>
                    <a:pt x="0" y="849"/>
                  </a:cubicBezTo>
                  <a:lnTo>
                    <a:pt x="0" y="55"/>
                  </a:ln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55880" tIns="27940" rIns="55880" bIns="27940" vert="horz" anchor="t">
              <a:noAutofit/>
            </a:bodyPr>
            <a:lstStyle/>
            <a:p>
              <a:pPr marL="0" indent="0" algn="just" fontAlgn="auto" defTabSz="914400" eaLnBrk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420" cap="none" dirty="0" smtClean="0" b="0">
                <a:solidFill>
                  <a:srgbClr val="FFFFFF"/>
                </a:solidFill>
                <a:latin typeface="Arial" charset="0"/>
                <a:ea typeface="Arial" charset="0"/>
              </a:endParaRPr>
            </a:p>
          </p:txBody>
        </p:sp>
        <p:sp>
          <p:nvSpPr>
            <p:cNvPr id="48" name="形状 47"/>
            <p:cNvSpPr>
              <a:spLocks/>
            </p:cNvSpPr>
            <p:nvPr/>
          </p:nvSpPr>
          <p:spPr>
            <a:xfrm rot="0">
              <a:off x="1910715" y="3354705"/>
              <a:ext cx="1720850" cy="2025650"/>
            </a:xfrm>
            <a:custGeom>
              <a:gdLst>
                <a:gd fmla="*/ 1209 w 1443" name="TX0"/>
                <a:gd fmla="*/ 978 h 1699" name="TY0"/>
                <a:gd fmla="*/ 848 w 1443" name="TX1"/>
                <a:gd fmla="*/ 1232 h 1699" name="TY1"/>
                <a:gd fmla="*/ 464 w 1443" name="TX2"/>
                <a:gd fmla="*/ 848 h 1699" name="TY2"/>
                <a:gd fmla="*/ 848 w 1443" name="TX3"/>
                <a:gd fmla="*/ 464 h 1699" name="TY3"/>
                <a:gd fmla="*/ 969 w 1443" name="TX4"/>
                <a:gd fmla="*/ 483 h 1699" name="TY4"/>
                <a:gd fmla="*/ 969 w 1443" name="TX5"/>
                <a:gd fmla="*/ 9 h 1699" name="TY5"/>
                <a:gd fmla="*/ 848 w 1443" name="TX6"/>
                <a:gd fmla="*/ 0 h 1699" name="TY6"/>
                <a:gd fmla="*/ 0 w 1443" name="TX7"/>
                <a:gd fmla="*/ 848 h 1699" name="TY7"/>
                <a:gd fmla="*/ 848 w 1443" name="TX8"/>
                <a:gd fmla="*/ 1696 h 1699" name="TY8"/>
                <a:gd fmla="*/ 1440 w 1443" name="TX9"/>
                <a:gd fmla="*/ 1455 h 1699" name="TY9"/>
                <a:gd fmla="*/ 1209 w 1443" name="TX10"/>
                <a:gd fmla="*/ 978 h 1699" name="TY10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</a:cxnLst>
              <a:rect l="l" t="t" r="r" b="b"/>
              <a:pathLst>
                <a:path w="1443" h="1699">
                  <a:moveTo>
                    <a:pt x="1209" y="978"/>
                  </a:moveTo>
                  <a:cubicBezTo>
                    <a:pt x="1156" y="1126"/>
                    <a:pt x="1014" y="1232"/>
                    <a:pt x="848" y="1232"/>
                  </a:cubicBezTo>
                  <a:cubicBezTo>
                    <a:pt x="636" y="1232"/>
                    <a:pt x="464" y="1060"/>
                    <a:pt x="464" y="848"/>
                  </a:cubicBezTo>
                  <a:cubicBezTo>
                    <a:pt x="464" y="636"/>
                    <a:pt x="636" y="464"/>
                    <a:pt x="848" y="464"/>
                  </a:cubicBezTo>
                  <a:cubicBezTo>
                    <a:pt x="890" y="464"/>
                    <a:pt x="931" y="471"/>
                    <a:pt x="969" y="483"/>
                  </a:cubicBezTo>
                  <a:cubicBezTo>
                    <a:pt x="969" y="9"/>
                    <a:pt x="969" y="9"/>
                    <a:pt x="969" y="9"/>
                  </a:cubicBezTo>
                  <a:cubicBezTo>
                    <a:pt x="929" y="3"/>
                    <a:pt x="889" y="0"/>
                    <a:pt x="848" y="0"/>
                  </a:cubicBezTo>
                  <a:cubicBezTo>
                    <a:pt x="380" y="0"/>
                    <a:pt x="0" y="380"/>
                    <a:pt x="0" y="848"/>
                  </a:cubicBezTo>
                  <a:cubicBezTo>
                    <a:pt x="0" y="1316"/>
                    <a:pt x="380" y="1696"/>
                    <a:pt x="848" y="1696"/>
                  </a:cubicBezTo>
                  <a:cubicBezTo>
                    <a:pt x="1078" y="1696"/>
                    <a:pt x="1287" y="1604"/>
                    <a:pt x="1440" y="1455"/>
                  </a:cubicBezTo>
                  <a:cubicBezTo>
                    <a:pt x="1315" y="1322"/>
                    <a:pt x="1235" y="1156"/>
                    <a:pt x="1209" y="978"/>
                  </a:cubicBez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55880" tIns="27940" rIns="55880" bIns="27940" vert="horz" anchor="t">
              <a:noAutofit/>
            </a:bodyPr>
            <a:lstStyle/>
            <a:p>
              <a:pPr marL="0" indent="0" algn="just" fontAlgn="auto" defTabSz="914400" eaLnBrk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420" cap="none" dirty="0" smtClean="0" b="0">
                <a:solidFill>
                  <a:srgbClr val="FFFFFF"/>
                </a:solidFill>
                <a:latin typeface="Arial" charset="0"/>
                <a:ea typeface="Arial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rot="0">
            <a:off x="3129915" y="3660775"/>
            <a:ext cx="2284730" cy="1719580"/>
            <a:chOff x="3129915" y="3660775"/>
            <a:chExt cx="2284730" cy="1719580"/>
          </a:xfrm>
          <a:solidFill>
            <a:srgbClr val="5B9BD5"/>
          </a:solidFill>
        </p:grpSpPr>
        <p:sp>
          <p:nvSpPr>
            <p:cNvPr id="50" name="形状 49"/>
            <p:cNvSpPr>
              <a:spLocks/>
            </p:cNvSpPr>
            <p:nvPr/>
          </p:nvSpPr>
          <p:spPr>
            <a:xfrm rot="0">
              <a:off x="3129915" y="3798570"/>
              <a:ext cx="1080770" cy="560070"/>
            </a:xfrm>
            <a:custGeom>
              <a:gdLst>
                <a:gd fmla="*/ 55 w 907" name="TX0"/>
                <a:gd fmla="*/ 468 h 471" name="TY0"/>
                <a:gd fmla="*/ 30 w 907" name="TX1"/>
                <a:gd fmla="*/ 411 h 471" name="TY1"/>
                <a:gd fmla="*/ 396 w 907" name="TX2"/>
                <a:gd fmla="*/ 32 h 471" name="TY2"/>
                <a:gd fmla="*/ 507 w 907" name="TX3"/>
                <a:gd fmla="*/ 32 h 471" name="TY3"/>
                <a:gd fmla="*/ 873 w 907" name="TX4"/>
                <a:gd fmla="*/ 411 h 471" name="TY4"/>
                <a:gd fmla="*/ 849 w 907" name="TX5"/>
                <a:gd fmla="*/ 468 h 471" name="TY5"/>
                <a:gd fmla="*/ 55 w 907" name="TX6"/>
                <a:gd fmla="*/ 468 h 471" name="TY6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</a:cxnLst>
              <a:rect l="l" t="t" r="r" b="b"/>
              <a:pathLst>
                <a:path w="907" h="471">
                  <a:moveTo>
                    <a:pt x="55" y="468"/>
                  </a:moveTo>
                  <a:cubicBezTo>
                    <a:pt x="11" y="468"/>
                    <a:pt x="0" y="442"/>
                    <a:pt x="30" y="411"/>
                  </a:cubicBezTo>
                  <a:cubicBezTo>
                    <a:pt x="396" y="32"/>
                    <a:pt x="396" y="32"/>
                    <a:pt x="396" y="32"/>
                  </a:cubicBezTo>
                  <a:cubicBezTo>
                    <a:pt x="427" y="0"/>
                    <a:pt x="477" y="0"/>
                    <a:pt x="507" y="32"/>
                  </a:cubicBezTo>
                  <a:cubicBezTo>
                    <a:pt x="873" y="411"/>
                    <a:pt x="873" y="411"/>
                    <a:pt x="873" y="411"/>
                  </a:cubicBezTo>
                  <a:cubicBezTo>
                    <a:pt x="904" y="442"/>
                    <a:pt x="893" y="468"/>
                    <a:pt x="849" y="468"/>
                  </a:cubicBezTo>
                  <a:lnTo>
                    <a:pt x="55" y="468"/>
                  </a:ln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55880" tIns="27940" rIns="55880" bIns="27940" vert="horz" anchor="t">
              <a:noAutofit/>
            </a:bodyPr>
            <a:lstStyle/>
            <a:p>
              <a:pPr marL="0" indent="0" algn="just" fontAlgn="auto" defTabSz="914400" eaLnBrk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420" cap="none" dirty="0" smtClean="0" b="0">
                <a:solidFill>
                  <a:srgbClr val="FFFFFF"/>
                </a:solidFill>
                <a:latin typeface="Arial" charset="0"/>
                <a:ea typeface="Arial" charset="0"/>
              </a:endParaRPr>
            </a:p>
          </p:txBody>
        </p:sp>
        <p:sp>
          <p:nvSpPr>
            <p:cNvPr id="51" name="形状 50"/>
            <p:cNvSpPr>
              <a:spLocks/>
            </p:cNvSpPr>
            <p:nvPr/>
          </p:nvSpPr>
          <p:spPr>
            <a:xfrm rot="0">
              <a:off x="3391535" y="3660775"/>
              <a:ext cx="2024380" cy="1720850"/>
            </a:xfrm>
            <a:custGeom>
              <a:gdLst>
                <a:gd fmla="*/ 978 w 1699" name="TX0"/>
                <a:gd fmla="*/ 231 h 1443" name="TY0"/>
                <a:gd fmla="*/ 1232 w 1699" name="TX1"/>
                <a:gd fmla="*/ 592 h 1443" name="TY1"/>
                <a:gd fmla="*/ 848 w 1699" name="TX2"/>
                <a:gd fmla="*/ 976 h 1443" name="TY2"/>
                <a:gd fmla="*/ 464 w 1699" name="TX3"/>
                <a:gd fmla="*/ 592 h 1443" name="TY3"/>
                <a:gd fmla="*/ 487 w 1699" name="TX4"/>
                <a:gd fmla="*/ 462 h 1443" name="TY4"/>
                <a:gd fmla="*/ 10 w 1699" name="TX5"/>
                <a:gd fmla="*/ 462 h 1443" name="TY5"/>
                <a:gd fmla="*/ 0 w 1699" name="TX6"/>
                <a:gd fmla="*/ 592 h 1443" name="TY6"/>
                <a:gd fmla="*/ 848 w 1699" name="TX7"/>
                <a:gd fmla="*/ 1440 h 1443" name="TY7"/>
                <a:gd fmla="*/ 1696 w 1699" name="TX8"/>
                <a:gd fmla="*/ 592 h 1443" name="TY8"/>
                <a:gd fmla="*/ 1455 w 1699" name="TX9"/>
                <a:gd fmla="*/ 0 h 1443" name="TY9"/>
                <a:gd fmla="*/ 978 w 1699" name="TX10"/>
                <a:gd fmla="*/ 231 h 1443" name="TY10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</a:cxnLst>
              <a:rect l="l" t="t" r="r" b="b"/>
              <a:pathLst>
                <a:path w="1699" h="1443">
                  <a:moveTo>
                    <a:pt x="978" y="231"/>
                  </a:moveTo>
                  <a:cubicBezTo>
                    <a:pt x="1126" y="284"/>
                    <a:pt x="1232" y="426"/>
                    <a:pt x="1232" y="592"/>
                  </a:cubicBezTo>
                  <a:cubicBezTo>
                    <a:pt x="1232" y="804"/>
                    <a:pt x="1060" y="976"/>
                    <a:pt x="848" y="976"/>
                  </a:cubicBezTo>
                  <a:cubicBezTo>
                    <a:pt x="636" y="976"/>
                    <a:pt x="464" y="804"/>
                    <a:pt x="464" y="592"/>
                  </a:cubicBezTo>
                  <a:cubicBezTo>
                    <a:pt x="464" y="546"/>
                    <a:pt x="472" y="503"/>
                    <a:pt x="487" y="462"/>
                  </a:cubicBezTo>
                  <a:cubicBezTo>
                    <a:pt x="10" y="462"/>
                    <a:pt x="10" y="462"/>
                    <a:pt x="10" y="462"/>
                  </a:cubicBezTo>
                  <a:cubicBezTo>
                    <a:pt x="3" y="504"/>
                    <a:pt x="0" y="548"/>
                    <a:pt x="0" y="592"/>
                  </a:cubicBezTo>
                  <a:cubicBezTo>
                    <a:pt x="0" y="1060"/>
                    <a:pt x="380" y="1440"/>
                    <a:pt x="848" y="1440"/>
                  </a:cubicBezTo>
                  <a:cubicBezTo>
                    <a:pt x="1316" y="1440"/>
                    <a:pt x="1696" y="1060"/>
                    <a:pt x="1696" y="592"/>
                  </a:cubicBezTo>
                  <a:cubicBezTo>
                    <a:pt x="1696" y="362"/>
                    <a:pt x="1604" y="153"/>
                    <a:pt x="1455" y="0"/>
                  </a:cubicBezTo>
                  <a:cubicBezTo>
                    <a:pt x="1322" y="125"/>
                    <a:pt x="1156" y="205"/>
                    <a:pt x="978" y="231"/>
                  </a:cubicBez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55880" tIns="27940" rIns="55880" bIns="27940" vert="horz" anchor="t">
              <a:noAutofit/>
            </a:bodyPr>
            <a:lstStyle/>
            <a:p>
              <a:pPr marL="0" indent="0" algn="just" fontAlgn="auto" defTabSz="914400" eaLnBrk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420" cap="none" dirty="0" smtClean="0" b="0">
                <a:solidFill>
                  <a:srgbClr val="FFFFFF"/>
                </a:solidFill>
                <a:latin typeface="Arial" charset="0"/>
                <a:ea typeface="Arial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 rot="0">
            <a:off x="3695700" y="1875790"/>
            <a:ext cx="1719580" cy="2312670"/>
            <a:chOff x="3695700" y="1875790"/>
            <a:chExt cx="1719580" cy="2312670"/>
          </a:xfrm>
          <a:solidFill>
            <a:srgbClr val="F9AF38"/>
          </a:solidFill>
        </p:grpSpPr>
        <p:sp>
          <p:nvSpPr>
            <p:cNvPr id="53" name="形状 52"/>
            <p:cNvSpPr>
              <a:spLocks/>
            </p:cNvSpPr>
            <p:nvPr/>
          </p:nvSpPr>
          <p:spPr>
            <a:xfrm rot="0">
              <a:off x="3824605" y="3109595"/>
              <a:ext cx="560070" cy="1080770"/>
            </a:xfrm>
            <a:custGeom>
              <a:gdLst>
                <a:gd fmla="*/ 468 w 471" name="TX0"/>
                <a:gd fmla="*/ 849 h 907" name="TY0"/>
                <a:gd fmla="*/ 410 w 471" name="TX1"/>
                <a:gd fmla="*/ 874 h 907" name="TY1"/>
                <a:gd fmla="*/ 32 w 471" name="TX2"/>
                <a:gd fmla="*/ 508 h 907" name="TY2"/>
                <a:gd fmla="*/ 32 w 471" name="TX3"/>
                <a:gd fmla="*/ 397 h 907" name="TY3"/>
                <a:gd fmla="*/ 410 w 471" name="TX4"/>
                <a:gd fmla="*/ 30 h 907" name="TY4"/>
                <a:gd fmla="*/ 468 w 471" name="TX5"/>
                <a:gd fmla="*/ 55 h 907" name="TY5"/>
                <a:gd fmla="*/ 468 w 471" name="TX6"/>
                <a:gd fmla="*/ 849 h 907" name="TY6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</a:cxnLst>
              <a:rect l="l" t="t" r="r" b="b"/>
              <a:pathLst>
                <a:path w="471" h="907">
                  <a:moveTo>
                    <a:pt x="468" y="849"/>
                  </a:moveTo>
                  <a:cubicBezTo>
                    <a:pt x="468" y="893"/>
                    <a:pt x="442" y="904"/>
                    <a:pt x="410" y="874"/>
                  </a:cubicBezTo>
                  <a:cubicBezTo>
                    <a:pt x="32" y="508"/>
                    <a:pt x="32" y="508"/>
                    <a:pt x="32" y="508"/>
                  </a:cubicBezTo>
                  <a:cubicBezTo>
                    <a:pt x="0" y="477"/>
                    <a:pt x="0" y="427"/>
                    <a:pt x="32" y="397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442" y="0"/>
                    <a:pt x="468" y="11"/>
                    <a:pt x="468" y="55"/>
                  </a:cubicBezTo>
                  <a:lnTo>
                    <a:pt x="468" y="849"/>
                  </a:ln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55880" tIns="27940" rIns="55880" bIns="27940" vert="horz" anchor="t">
              <a:noAutofit/>
            </a:bodyPr>
            <a:lstStyle/>
            <a:p>
              <a:pPr marL="0" indent="0" algn="just" fontAlgn="auto" defTabSz="914400" eaLnBrk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420" cap="none" dirty="0" smtClean="0" b="0">
                <a:solidFill>
                  <a:srgbClr val="FFFFFF"/>
                </a:solidFill>
                <a:latin typeface="Arial" charset="0"/>
                <a:ea typeface="Arial" charset="0"/>
              </a:endParaRPr>
            </a:p>
          </p:txBody>
        </p:sp>
        <p:sp>
          <p:nvSpPr>
            <p:cNvPr id="54" name="形状 53"/>
            <p:cNvSpPr>
              <a:spLocks/>
            </p:cNvSpPr>
            <p:nvPr/>
          </p:nvSpPr>
          <p:spPr>
            <a:xfrm rot="0">
              <a:off x="3695700" y="1875790"/>
              <a:ext cx="1720850" cy="2025650"/>
            </a:xfrm>
            <a:custGeom>
              <a:gdLst>
                <a:gd fmla="*/ 592 w 1443" name="TX0"/>
                <a:gd fmla="*/ 0 h 1699" name="TY0"/>
                <a:gd fmla="*/ 0 w 1443" name="TX1"/>
                <a:gd fmla="*/ 241 h 1699" name="TY1"/>
                <a:gd fmla="*/ 231 w 1443" name="TX2"/>
                <a:gd fmla="*/ 718 h 1699" name="TY2"/>
                <a:gd fmla="*/ 592 w 1443" name="TX3"/>
                <a:gd fmla="*/ 464 h 1699" name="TY3"/>
                <a:gd fmla="*/ 976 w 1443" name="TX4"/>
                <a:gd fmla="*/ 848 h 1699" name="TY4"/>
                <a:gd fmla="*/ 592 w 1443" name="TX5"/>
                <a:gd fmla="*/ 1232 h 1699" name="TY5"/>
                <a:gd fmla="*/ 452 w 1443" name="TX6"/>
                <a:gd fmla="*/ 1206 h 1699" name="TY6"/>
                <a:gd fmla="*/ 452 w 1443" name="TX7"/>
                <a:gd fmla="*/ 1300 h 1699" name="TY7"/>
                <a:gd fmla="*/ 389 w 1443" name="TX8"/>
                <a:gd fmla="*/ 1300 h 1699" name="TY8"/>
                <a:gd fmla="*/ 389 w 1443" name="TX9"/>
                <a:gd fmla="*/ 1671 h 1699" name="TY9"/>
                <a:gd fmla="*/ 592 w 1443" name="TX10"/>
                <a:gd fmla="*/ 1696 h 1699" name="TY10"/>
                <a:gd fmla="*/ 1440 w 1443" name="TX11"/>
                <a:gd fmla="*/ 848 h 1699" name="TY11"/>
                <a:gd fmla="*/ 592 w 1443" name="TX12"/>
                <a:gd fmla="*/ 0 h 1699" name="TY12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</a:cxnLst>
              <a:rect l="l" t="t" r="r" b="b"/>
              <a:pathLst>
                <a:path w="1443" h="1699">
                  <a:moveTo>
                    <a:pt x="592" y="0"/>
                  </a:moveTo>
                  <a:cubicBezTo>
                    <a:pt x="362" y="0"/>
                    <a:pt x="153" y="92"/>
                    <a:pt x="0" y="241"/>
                  </a:cubicBezTo>
                  <a:cubicBezTo>
                    <a:pt x="125" y="374"/>
                    <a:pt x="205" y="540"/>
                    <a:pt x="231" y="718"/>
                  </a:cubicBezTo>
                  <a:cubicBezTo>
                    <a:pt x="284" y="570"/>
                    <a:pt x="426" y="464"/>
                    <a:pt x="592" y="464"/>
                  </a:cubicBezTo>
                  <a:cubicBezTo>
                    <a:pt x="804" y="464"/>
                    <a:pt x="976" y="636"/>
                    <a:pt x="976" y="848"/>
                  </a:cubicBezTo>
                  <a:cubicBezTo>
                    <a:pt x="976" y="1060"/>
                    <a:pt x="804" y="1232"/>
                    <a:pt x="592" y="1232"/>
                  </a:cubicBezTo>
                  <a:cubicBezTo>
                    <a:pt x="543" y="1232"/>
                    <a:pt x="495" y="1223"/>
                    <a:pt x="452" y="1206"/>
                  </a:cubicBezTo>
                  <a:cubicBezTo>
                    <a:pt x="452" y="1300"/>
                    <a:pt x="452" y="1300"/>
                    <a:pt x="452" y="1300"/>
                  </a:cubicBezTo>
                  <a:cubicBezTo>
                    <a:pt x="389" y="1300"/>
                    <a:pt x="389" y="1300"/>
                    <a:pt x="389" y="1300"/>
                  </a:cubicBezTo>
                  <a:cubicBezTo>
                    <a:pt x="389" y="1671"/>
                    <a:pt x="389" y="1671"/>
                    <a:pt x="389" y="1671"/>
                  </a:cubicBezTo>
                  <a:cubicBezTo>
                    <a:pt x="454" y="1687"/>
                    <a:pt x="522" y="1696"/>
                    <a:pt x="592" y="1696"/>
                  </a:cubicBezTo>
                  <a:cubicBezTo>
                    <a:pt x="1060" y="1696"/>
                    <a:pt x="1440" y="1316"/>
                    <a:pt x="1440" y="848"/>
                  </a:cubicBezTo>
                  <a:cubicBezTo>
                    <a:pt x="1440" y="380"/>
                    <a:pt x="1060" y="0"/>
                    <a:pt x="592" y="0"/>
                  </a:cubicBezTo>
                  <a:close/>
                </a:path>
              </a:pathLst>
            </a:custGeom>
            <a:grpFill/>
            <a:ln w="0">
              <a:noFill/>
              <a:prstDash/>
            </a:ln>
          </p:spPr>
          <p:txBody>
            <a:bodyPr wrap="square" lIns="55880" tIns="27940" rIns="55880" bIns="27940" vert="horz" anchor="t">
              <a:noAutofit/>
            </a:bodyPr>
            <a:lstStyle/>
            <a:p>
              <a:pPr marL="0" indent="0" algn="just" fontAlgn="auto" defTabSz="914400" eaLnBrk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420" cap="none" dirty="0" smtClean="0" b="0">
                <a:solidFill>
                  <a:srgbClr val="FFFFFF"/>
                </a:solidFill>
                <a:latin typeface="Arial" charset="0"/>
                <a:ea typeface="Arial" charset="0"/>
              </a:endParaRPr>
            </a:p>
          </p:txBody>
        </p:sp>
      </p:grpSp>
      <p:sp>
        <p:nvSpPr>
          <p:cNvPr id="59" name="文本框 58"/>
          <p:cNvSpPr txBox="1">
            <a:spLocks/>
          </p:cNvSpPr>
          <p:nvPr/>
        </p:nvSpPr>
        <p:spPr>
          <a:xfrm rot="0">
            <a:off x="6670040" y="3597910"/>
            <a:ext cx="2038350" cy="417195"/>
          </a:xfrm>
          <a:prstGeom prst="rect"/>
          <a:noFill/>
        </p:spPr>
        <p:txBody>
          <a:bodyPr wrap="none" lIns="0" tIns="0" rIns="0" bIns="0" numCol="1" vert="horz" anchor="ctr">
            <a:noAutofit/>
          </a:bodyPr>
          <a:lstStyle/>
          <a:p>
            <a:pPr marL="0" indent="0" algn="l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b="1">
                <a:solidFill>
                  <a:schemeClr val="bg1"/>
                </a:solidFill>
                <a:latin typeface="微软雅黑" charset="0"/>
                <a:ea typeface="微软雅黑" charset="0"/>
              </a:rPr>
              <a:t>仰卧举腿</a:t>
            </a:r>
            <a:endParaRPr lang="ko-KR" altLang="en-US" sz="2000" cap="none" b="1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cxnSp>
        <p:nvCxnSpPr>
          <p:cNvPr id="61" name="形状 60"/>
          <p:cNvCxnSpPr/>
          <p:nvPr/>
        </p:nvCxnSpPr>
        <p:spPr>
          <a:xfrm rot="0">
            <a:off x="6090285" y="1429385"/>
            <a:ext cx="1270" cy="4413250"/>
          </a:xfrm>
          <a:prstGeom prst="line"/>
          <a:ln w="38100" cap="flat" cmpd="sng">
            <a:solidFill>
              <a:schemeClr val="bg1">
                <a:lumMod val="50000"/>
                <a:lumOff val="0"/>
                <a:alpha val="10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形状 61"/>
          <p:cNvSpPr>
            <a:spLocks/>
          </p:cNvSpPr>
          <p:nvPr/>
        </p:nvSpPr>
        <p:spPr>
          <a:xfrm rot="0">
            <a:off x="5864860" y="1503680"/>
            <a:ext cx="462280" cy="462280"/>
          </a:xfrm>
          <a:prstGeom prst="ellipse"/>
          <a:solidFill>
            <a:srgbClr val="F9AF38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1</a:t>
            </a:r>
            <a:endParaRPr lang="ko-KR" altLang="en-US" sz="28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3" name="文本框 62"/>
          <p:cNvSpPr txBox="1">
            <a:spLocks/>
          </p:cNvSpPr>
          <p:nvPr/>
        </p:nvSpPr>
        <p:spPr>
          <a:xfrm rot="0">
            <a:off x="6670040" y="2908300"/>
            <a:ext cx="2038350" cy="417195"/>
          </a:xfrm>
          <a:prstGeom prst="rect"/>
          <a:noFill/>
        </p:spPr>
        <p:txBody>
          <a:bodyPr wrap="none" lIns="0" tIns="0" rIns="0" bIns="0" numCol="1" vert="horz" anchor="ctr">
            <a:noAutofit/>
          </a:bodyPr>
          <a:lstStyle/>
          <a:p>
            <a:pPr marL="0" indent="0" algn="l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平板支撑</a:t>
            </a:r>
            <a:endParaRPr lang="ko-KR" altLang="en-US" sz="20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5" name="形状 64"/>
          <p:cNvSpPr>
            <a:spLocks/>
          </p:cNvSpPr>
          <p:nvPr/>
        </p:nvSpPr>
        <p:spPr>
          <a:xfrm rot="0">
            <a:off x="5864860" y="3596640"/>
            <a:ext cx="462280" cy="462280"/>
          </a:xfrm>
          <a:prstGeom prst="ellipse"/>
          <a:solidFill>
            <a:srgbClr val="5B9BD5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4</a:t>
            </a:r>
            <a:endParaRPr lang="ko-KR" altLang="en-US" sz="28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6" name="文本框 65"/>
          <p:cNvSpPr txBox="1">
            <a:spLocks/>
          </p:cNvSpPr>
          <p:nvPr/>
        </p:nvSpPr>
        <p:spPr>
          <a:xfrm rot="0">
            <a:off x="6681470" y="2145030"/>
            <a:ext cx="2038350" cy="417195"/>
          </a:xfrm>
          <a:prstGeom prst="rect"/>
          <a:noFill/>
        </p:spPr>
        <p:txBody>
          <a:bodyPr wrap="none" lIns="0" tIns="0" rIns="0" bIns="0" numCol="1" vert="horz" anchor="ctr">
            <a:noAutofit/>
          </a:bodyPr>
          <a:lstStyle/>
          <a:p>
            <a:pPr marL="0" indent="0" algn="l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000" cap="none" u="sng" b="1">
                <a:solidFill>
                  <a:srgbClr val="FFFFFF"/>
                </a:solidFill>
                <a:latin typeface="微软雅黑" charset="0"/>
                <a:ea typeface="微软雅黑" charset="0"/>
              </a:rPr>
              <a:t>单脚支撑压腿</a:t>
            </a:r>
            <a:endParaRPr lang="ko-KR" altLang="en-US" sz="2000" cap="none" u="sng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8" name="形状 67"/>
          <p:cNvSpPr>
            <a:spLocks/>
          </p:cNvSpPr>
          <p:nvPr/>
        </p:nvSpPr>
        <p:spPr>
          <a:xfrm rot="0">
            <a:off x="5864225" y="4337050"/>
            <a:ext cx="462280" cy="462280"/>
          </a:xfrm>
          <a:prstGeom prst="ellipse"/>
          <a:solidFill>
            <a:srgbClr val="F9AF38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5</a:t>
            </a:r>
            <a:endParaRPr lang="ko-KR" altLang="en-US" sz="28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9" name="文本框 68"/>
          <p:cNvSpPr txBox="1">
            <a:spLocks/>
          </p:cNvSpPr>
          <p:nvPr/>
        </p:nvSpPr>
        <p:spPr>
          <a:xfrm rot="0">
            <a:off x="6669405" y="4318635"/>
            <a:ext cx="2038350" cy="417195"/>
          </a:xfrm>
          <a:prstGeom prst="rect"/>
          <a:noFill/>
        </p:spPr>
        <p:txBody>
          <a:bodyPr wrap="none" lIns="0" tIns="0" rIns="0" bIns="0" numCol="1" vert="horz" anchor="ctr">
            <a:noAutofit/>
          </a:bodyPr>
          <a:lstStyle/>
          <a:p>
            <a:pPr marL="0" indent="0" algn="l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坐位体前屈</a:t>
            </a:r>
            <a:endParaRPr lang="ko-KR" altLang="en-US" sz="20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71" name="形状 70"/>
          <p:cNvSpPr>
            <a:spLocks/>
          </p:cNvSpPr>
          <p:nvPr/>
        </p:nvSpPr>
        <p:spPr>
          <a:xfrm rot="0">
            <a:off x="5852795" y="5078730"/>
            <a:ext cx="462280" cy="462280"/>
          </a:xfrm>
          <a:prstGeom prst="ellipse"/>
          <a:solidFill>
            <a:srgbClr val="5B9BD5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6</a:t>
            </a:r>
            <a:endParaRPr lang="ko-KR" altLang="en-US" sz="28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72" name="形状 71"/>
          <p:cNvSpPr>
            <a:spLocks/>
          </p:cNvSpPr>
          <p:nvPr/>
        </p:nvSpPr>
        <p:spPr>
          <a:xfrm rot="0">
            <a:off x="2674620" y="564515"/>
            <a:ext cx="4034155" cy="381000"/>
          </a:xfrm>
          <a:prstGeom prst="rect"/>
        </p:spPr>
        <p:txBody>
          <a:bodyPr wrap="square" lIns="0" tIns="0" rIns="0" bIns="0" vert="horz" anchor="ctr">
            <a:noAutofit/>
          </a:bodyPr>
          <a:lstStyle/>
          <a:p>
            <a:pPr marL="0" indent="0" algn="l" fontAlgn="auto" defTabSz="914400" ea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cap="none" dirty="0" smtClean="0" b="1">
                <a:solidFill>
                  <a:srgbClr val="FFFFFF"/>
                </a:solidFill>
                <a:latin typeface="微软雅黑" charset="0"/>
                <a:ea typeface="微软雅黑" charset="0"/>
              </a:rPr>
              <a:t>教学过程</a:t>
            </a:r>
            <a:endParaRPr lang="ko-KR" altLang="en-US" sz="2500" cap="none" dirty="0" smtClean="0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73" name="形状 72"/>
          <p:cNvSpPr>
            <a:spLocks/>
          </p:cNvSpPr>
          <p:nvPr/>
        </p:nvSpPr>
        <p:spPr>
          <a:xfrm rot="0">
            <a:off x="5866130" y="2177415"/>
            <a:ext cx="462280" cy="462280"/>
          </a:xfrm>
          <a:prstGeom prst="ellipse"/>
          <a:solidFill>
            <a:srgbClr val="5B9BD5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2</a:t>
            </a:r>
            <a:endParaRPr lang="ko-KR" altLang="en-US" sz="28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74" name="形状 73"/>
          <p:cNvSpPr>
            <a:spLocks/>
          </p:cNvSpPr>
          <p:nvPr/>
        </p:nvSpPr>
        <p:spPr>
          <a:xfrm rot="0">
            <a:off x="5866130" y="2890520"/>
            <a:ext cx="462280" cy="462280"/>
          </a:xfrm>
          <a:prstGeom prst="ellipse"/>
          <a:solidFill>
            <a:srgbClr val="F9AF38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3</a:t>
            </a:r>
            <a:endParaRPr lang="ko-KR" altLang="en-US" sz="28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75" name="文本框 74"/>
          <p:cNvSpPr txBox="1">
            <a:spLocks/>
          </p:cNvSpPr>
          <p:nvPr/>
        </p:nvSpPr>
        <p:spPr>
          <a:xfrm rot="0">
            <a:off x="6682740" y="1548765"/>
            <a:ext cx="2038350" cy="417195"/>
          </a:xfrm>
          <a:prstGeom prst="rect"/>
          <a:noFill/>
        </p:spPr>
        <p:txBody>
          <a:bodyPr wrap="none" lIns="0" tIns="0" rIns="0" bIns="0" numCol="1" vert="horz" anchor="ctr">
            <a:noAutofit/>
          </a:bodyPr>
          <a:lstStyle/>
          <a:p>
            <a:pPr marL="0" indent="0" algn="l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单腿支撑平衡</a:t>
            </a:r>
            <a:endParaRPr lang="ko-KR" altLang="en-US" sz="20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76" name="文本框 75"/>
          <p:cNvSpPr txBox="1">
            <a:spLocks/>
          </p:cNvSpPr>
          <p:nvPr/>
        </p:nvSpPr>
        <p:spPr>
          <a:xfrm rot="0">
            <a:off x="6670040" y="5035550"/>
            <a:ext cx="2038350" cy="417195"/>
          </a:xfrm>
          <a:prstGeom prst="rect"/>
          <a:noFill/>
        </p:spPr>
        <p:txBody>
          <a:bodyPr wrap="none" lIns="0" tIns="0" rIns="0" bIns="0" numCol="1" vert="horz" anchor="ctr">
            <a:noAutofit/>
          </a:bodyPr>
          <a:lstStyle/>
          <a:p>
            <a:pPr marL="0" indent="0" algn="l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立位体前屈</a:t>
            </a:r>
            <a:endParaRPr lang="ko-KR" altLang="en-US" sz="20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0" t="0" r="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形状 182"/>
          <p:cNvSpPr>
            <a:spLocks/>
          </p:cNvSpPr>
          <p:nvPr/>
        </p:nvSpPr>
        <p:spPr>
          <a:xfrm>
            <a:off x="2674620" y="564515"/>
            <a:ext cx="4034790" cy="381635"/>
          </a:xfrm>
          <a:prstGeom prst="rect"/>
        </p:spPr>
        <p:txBody>
          <a:bodyPr wrap="square" lIns="0" tIns="0" rIns="0" bIns="0" numCol="1" vert="horz" anchor="ctr">
            <a:noAutofit/>
          </a:bodyPr>
          <a:lstStyle/>
          <a:p>
            <a:pPr marL="0" indent="0" algn="l" fontAlgn="auto" defTabSz="914400" ea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cap="none" b="1">
                <a:solidFill>
                  <a:srgbClr val="FFFFFF"/>
                </a:solidFill>
                <a:latin typeface="微软雅黑" charset="0"/>
                <a:ea typeface="微软雅黑" charset="0"/>
              </a:rPr>
              <a:t>平衡练习</a:t>
            </a:r>
            <a:endParaRPr lang="ko-KR" altLang="en-US" sz="2500" cap="none" b="1">
              <a:solidFill>
                <a:srgbClr val="FFFFFF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84" name="文本框 183"/>
          <p:cNvSpPr txBox="1">
            <a:spLocks/>
          </p:cNvSpPr>
          <p:nvPr/>
        </p:nvSpPr>
        <p:spPr>
          <a:xfrm rot="0">
            <a:off x="3804920" y="1232535"/>
            <a:ext cx="2502535" cy="46228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400" b="1">
                <a:solidFill>
                  <a:schemeClr val="bg1"/>
                </a:solidFill>
                <a:latin typeface="Calibri" charset="0"/>
                <a:ea typeface="宋体" charset="0"/>
              </a:rPr>
              <a:t>1、单脚支撑平衡</a:t>
            </a:r>
            <a:endParaRPr lang="ko-KR" altLang="en-US" sz="2400" b="1">
              <a:solidFill>
                <a:schemeClr val="bg1"/>
              </a:solidFill>
              <a:latin typeface="Calibri" charset="0"/>
              <a:ea typeface="宋体" charset="0"/>
            </a:endParaRPr>
          </a:p>
        </p:txBody>
      </p:sp>
      <p:pic>
        <p:nvPicPr>
          <p:cNvPr id="185" name="图片 18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268845" y="505460"/>
            <a:ext cx="3382645" cy="2924810"/>
          </a:xfrm>
          <a:prstGeom prst="rect"/>
          <a:noFill/>
        </p:spPr>
      </p:pic>
      <p:sp>
        <p:nvSpPr>
          <p:cNvPr id="186" name="文本框 185"/>
          <p:cNvSpPr txBox="1">
            <a:spLocks/>
          </p:cNvSpPr>
          <p:nvPr/>
        </p:nvSpPr>
        <p:spPr>
          <a:xfrm rot="0">
            <a:off x="2383790" y="1843405"/>
            <a:ext cx="4323080" cy="110871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练习要求：20-30秒/组，2-3组，每</a:t>
            </a: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                      </a:t>
            </a: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组休息间</a:t>
            </a: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歇</a:t>
            </a: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10秒。</a:t>
            </a:r>
            <a:endParaRPr lang="ko-KR" altLang="en-US" sz="2200" b="1">
              <a:solidFill>
                <a:schemeClr val="bg1"/>
              </a:solidFill>
              <a:latin typeface="Calibri" charset="0"/>
              <a:ea typeface="宋体" charset="0"/>
            </a:endParaRPr>
          </a:p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练习地点：客厅、阳台、走廊。</a:t>
            </a:r>
            <a:endParaRPr lang="ko-KR" altLang="en-US" sz="2200" b="1">
              <a:solidFill>
                <a:schemeClr val="bg1"/>
              </a:solidFill>
              <a:latin typeface="Calibri" charset="0"/>
              <a:ea typeface="宋体" charset="0"/>
            </a:endParaRPr>
          </a:p>
        </p:txBody>
      </p:sp>
      <p:sp>
        <p:nvSpPr>
          <p:cNvPr id="188" name="文本框 187"/>
          <p:cNvSpPr txBox="1">
            <a:spLocks/>
          </p:cNvSpPr>
          <p:nvPr/>
        </p:nvSpPr>
        <p:spPr>
          <a:xfrm>
            <a:off x="8161655" y="3687445"/>
            <a:ext cx="2585085" cy="46228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400" b="1">
                <a:solidFill>
                  <a:schemeClr val="bg1"/>
                </a:solidFill>
                <a:latin typeface="Calibri" charset="0"/>
                <a:ea typeface="宋体" charset="0"/>
              </a:rPr>
              <a:t>2、</a:t>
            </a:r>
            <a:r>
              <a:rPr sz="2400" b="1">
                <a:solidFill>
                  <a:schemeClr val="bg1"/>
                </a:solidFill>
                <a:latin typeface="Calibri" charset="0"/>
                <a:ea typeface="宋体" charset="0"/>
              </a:rPr>
              <a:t>燕式平衡</a:t>
            </a:r>
            <a:endParaRPr lang="ko-KR" altLang="en-US" sz="2400" b="1">
              <a:solidFill>
                <a:schemeClr val="bg1"/>
              </a:solidFill>
              <a:latin typeface="Calibri" charset="0"/>
              <a:ea typeface="宋体" charset="0"/>
            </a:endParaRPr>
          </a:p>
        </p:txBody>
      </p:sp>
      <p:sp>
        <p:nvSpPr>
          <p:cNvPr id="189" name="文本框 188"/>
          <p:cNvSpPr txBox="1">
            <a:spLocks/>
          </p:cNvSpPr>
          <p:nvPr/>
        </p:nvSpPr>
        <p:spPr>
          <a:xfrm>
            <a:off x="7844790" y="4486275"/>
            <a:ext cx="3641725" cy="110871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练习要求</a:t>
            </a: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：10-20秒/组，4</a:t>
            </a: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-</a:t>
            </a: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5                        组</a:t>
            </a: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/天。</a:t>
            </a:r>
            <a:endParaRPr lang="ko-KR" altLang="en-US" sz="2200" b="1">
              <a:solidFill>
                <a:schemeClr val="bg1"/>
              </a:solidFill>
              <a:latin typeface="Calibri" charset="0"/>
              <a:ea typeface="宋体" charset="0"/>
            </a:endParaRPr>
          </a:p>
          <a:p>
            <a:pPr marL="0" indent="0" algn="l" defTabSz="9144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200" b="1">
                <a:solidFill>
                  <a:schemeClr val="bg1"/>
                </a:solidFill>
                <a:latin typeface="Calibri" charset="0"/>
                <a:ea typeface="宋体" charset="0"/>
              </a:rPr>
              <a:t>练习地点：客厅、阳台、走廊</a:t>
            </a:r>
            <a:endParaRPr lang="ko-KR" altLang="en-US" sz="2200" b="1">
              <a:solidFill>
                <a:schemeClr val="bg1"/>
              </a:solidFill>
              <a:latin typeface="Calibri" charset="0"/>
              <a:ea typeface="宋体" charset="0"/>
            </a:endParaRPr>
          </a:p>
        </p:txBody>
      </p:sp>
      <p:pic>
        <p:nvPicPr>
          <p:cNvPr id="190" name="图片 18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347085" y="3429000"/>
            <a:ext cx="3969385" cy="294767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JisuOffice Show</Application>
  <AppVersion>12.000</AppVersion>
  <Characters>0</Characters>
  <CharactersWithSpaces>0</CharactersWithSpaces>
  <DocSecurity>0</DocSecurity>
  <HyperlinksChanged>false</HyperlinksChanged>
  <Lines>0</Lines>
  <LinksUpToDate>false</LinksUpToDate>
  <Pages>16</Pages>
  <Paragraphs>0</Paragraphs>
  <Words>0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Administrator</dc:creator>
  <cp:lastModifiedBy>computername</cp:lastModifiedBy>
</cp:coreProperties>
</file>