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7A01-3F9A-432D-9E72-AA7B9CA0FBDB}" type="datetimeFigureOut">
              <a:rPr lang="zh-CN" altLang="en-US" smtClean="0"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A29A-A3EE-4A2D-BCBD-BB071AECFC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图案创意画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643338"/>
          </a:xfrm>
        </p:spPr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2857496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857496"/>
            <a:ext cx="207170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496"/>
            <a:ext cx="17145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857496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31432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929198"/>
            <a:ext cx="31432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786454"/>
            <a:ext cx="321471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"/>
            <a:ext cx="9072594" cy="26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857496"/>
            <a:ext cx="28575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715016"/>
            <a:ext cx="29289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857760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000504"/>
            <a:ext cx="2857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Office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图案创意画</vt:lpstr>
      <vt:lpstr>幻灯片 2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图案创意画 </dc:title>
  <dc:creator>USER-</dc:creator>
  <cp:lastModifiedBy>USER-</cp:lastModifiedBy>
  <cp:revision>4</cp:revision>
  <dcterms:created xsi:type="dcterms:W3CDTF">2020-02-18T13:48:44Z</dcterms:created>
  <dcterms:modified xsi:type="dcterms:W3CDTF">2020-02-18T14:28:15Z</dcterms:modified>
</cp:coreProperties>
</file>