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9D96-5669-4981-B225-50464C627074}" type="datetimeFigureOut">
              <a:rPr lang="zh-CN" altLang="en-US" smtClean="0"/>
              <a:pPr/>
              <a:t>2020/2/18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C0288-8B92-4EB8-88A5-306A728B3FB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9D96-5669-4981-B225-50464C627074}" type="datetimeFigureOut">
              <a:rPr lang="zh-CN" altLang="en-US" smtClean="0"/>
              <a:pPr/>
              <a:t>2020/2/18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C0288-8B92-4EB8-88A5-306A728B3FB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9D96-5669-4981-B225-50464C627074}" type="datetimeFigureOut">
              <a:rPr lang="zh-CN" altLang="en-US" smtClean="0"/>
              <a:pPr/>
              <a:t>2020/2/18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C0288-8B92-4EB8-88A5-306A728B3FB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9D96-5669-4981-B225-50464C627074}" type="datetimeFigureOut">
              <a:rPr lang="zh-CN" altLang="en-US" smtClean="0"/>
              <a:pPr/>
              <a:t>2020/2/18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C0288-8B92-4EB8-88A5-306A728B3FB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9D96-5669-4981-B225-50464C627074}" type="datetimeFigureOut">
              <a:rPr lang="zh-CN" altLang="en-US" smtClean="0"/>
              <a:pPr/>
              <a:t>2020/2/18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C0288-8B92-4EB8-88A5-306A728B3FB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9D96-5669-4981-B225-50464C627074}" type="datetimeFigureOut">
              <a:rPr lang="zh-CN" altLang="en-US" smtClean="0"/>
              <a:pPr/>
              <a:t>2020/2/18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C0288-8B92-4EB8-88A5-306A728B3FB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9D96-5669-4981-B225-50464C627074}" type="datetimeFigureOut">
              <a:rPr lang="zh-CN" altLang="en-US" smtClean="0"/>
              <a:pPr/>
              <a:t>2020/2/18 Tuesday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C0288-8B92-4EB8-88A5-306A728B3FB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9D96-5669-4981-B225-50464C627074}" type="datetimeFigureOut">
              <a:rPr lang="zh-CN" altLang="en-US" smtClean="0"/>
              <a:pPr/>
              <a:t>2020/2/18 Tuesday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C0288-8B92-4EB8-88A5-306A728B3FB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9D96-5669-4981-B225-50464C627074}" type="datetimeFigureOut">
              <a:rPr lang="zh-CN" altLang="en-US" smtClean="0"/>
              <a:pPr/>
              <a:t>2020/2/18 Tuesday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C0288-8B92-4EB8-88A5-306A728B3FB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9D96-5669-4981-B225-50464C627074}" type="datetimeFigureOut">
              <a:rPr lang="zh-CN" altLang="en-US" smtClean="0"/>
              <a:pPr/>
              <a:t>2020/2/18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C0288-8B92-4EB8-88A5-306A728B3FB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9D96-5669-4981-B225-50464C627074}" type="datetimeFigureOut">
              <a:rPr lang="zh-CN" altLang="en-US" smtClean="0"/>
              <a:pPr/>
              <a:t>2020/2/18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C0288-8B92-4EB8-88A5-306A728B3FB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89D96-5669-4981-B225-50464C627074}" type="datetimeFigureOut">
              <a:rPr lang="zh-CN" altLang="en-US" smtClean="0"/>
              <a:pPr/>
              <a:t>2020/2/18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C0288-8B92-4EB8-88A5-306A728B3FB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7772400" cy="1214445"/>
          </a:xfrm>
        </p:spPr>
        <p:txBody>
          <a:bodyPr/>
          <a:lstStyle/>
          <a:p>
            <a:r>
              <a:rPr lang="zh-CN" altLang="en-US" dirty="0" smtClean="0"/>
              <a:t>创意简笔画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1285860"/>
            <a:ext cx="6400800" cy="4352940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071678"/>
            <a:ext cx="635798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sz="2000" dirty="0" smtClean="0"/>
              <a:t>以上图案除了能画出这四种简笔画，还能画出什么呢？同学们大胆的发挥自己的想象力绘画吧！</a:t>
            </a:r>
            <a:endParaRPr lang="zh-CN" altLang="en-US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600200"/>
            <a:ext cx="7143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428604"/>
            <a:ext cx="6643733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7" y="571480"/>
            <a:ext cx="7572428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500042"/>
            <a:ext cx="6643734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428604"/>
            <a:ext cx="7000924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32</Words>
  <Application>Microsoft Office PowerPoint</Application>
  <PresentationFormat>全屏显示(4:3)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7" baseType="lpstr">
      <vt:lpstr>Office 主题</vt:lpstr>
      <vt:lpstr>创意简笔画</vt:lpstr>
      <vt:lpstr>以上图案除了能画出这四种简笔画，还能画出什么呢？同学们大胆的发挥自己的想象力绘画吧！</vt:lpstr>
      <vt:lpstr>幻灯片 3</vt:lpstr>
      <vt:lpstr>幻灯片 4</vt:lpstr>
      <vt:lpstr>幻灯片 5</vt:lpstr>
      <vt:lpstr>幻灯片 6</vt:lpstr>
    </vt:vector>
  </TitlesOfParts>
  <Company>MS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创意简笔画</dc:title>
  <dc:creator>USER-</dc:creator>
  <cp:lastModifiedBy>USER-</cp:lastModifiedBy>
  <cp:revision>3</cp:revision>
  <dcterms:created xsi:type="dcterms:W3CDTF">2020-02-18T12:08:52Z</dcterms:created>
  <dcterms:modified xsi:type="dcterms:W3CDTF">2020-02-18T13:06:27Z</dcterms:modified>
</cp:coreProperties>
</file>