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BF3-F9AB-4E2A-8EBF-E07EA1DBF497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1056-F4B7-45A9-82D4-772D67311C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BF3-F9AB-4E2A-8EBF-E07EA1DBF497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1056-F4B7-45A9-82D4-772D67311C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BF3-F9AB-4E2A-8EBF-E07EA1DBF497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1056-F4B7-45A9-82D4-772D67311C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BF3-F9AB-4E2A-8EBF-E07EA1DBF497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1056-F4B7-45A9-82D4-772D67311C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BF3-F9AB-4E2A-8EBF-E07EA1DBF497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1056-F4B7-45A9-82D4-772D67311C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BF3-F9AB-4E2A-8EBF-E07EA1DBF497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1056-F4B7-45A9-82D4-772D67311C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BF3-F9AB-4E2A-8EBF-E07EA1DBF497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1056-F4B7-45A9-82D4-772D67311C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BF3-F9AB-4E2A-8EBF-E07EA1DBF497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1056-F4B7-45A9-82D4-772D67311C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BF3-F9AB-4E2A-8EBF-E07EA1DBF497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1056-F4B7-45A9-82D4-772D67311C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BF3-F9AB-4E2A-8EBF-E07EA1DBF497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1056-F4B7-45A9-82D4-772D67311C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BF3-F9AB-4E2A-8EBF-E07EA1DBF497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1056-F4B7-45A9-82D4-772D67311C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92BF3-F9AB-4E2A-8EBF-E07EA1DBF497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21056-F4B7-45A9-82D4-772D67311C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928693"/>
          </a:xfrm>
        </p:spPr>
        <p:txBody>
          <a:bodyPr/>
          <a:lstStyle/>
          <a:p>
            <a:r>
              <a:rPr lang="en-US" altLang="zh-CN" dirty="0" smtClean="0"/>
              <a:t>7+2=9</a:t>
            </a:r>
            <a:r>
              <a:rPr lang="zh-CN" altLang="en-US" dirty="0" smtClean="0"/>
              <a:t>创意简笔画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00100" y="1285860"/>
            <a:ext cx="7286676" cy="5214974"/>
          </a:xfrm>
        </p:spPr>
        <p:txBody>
          <a:bodyPr/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298"/>
            <a:ext cx="571504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7+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7857" y="1600200"/>
            <a:ext cx="55482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7+2</a:t>
            </a:r>
            <a:endParaRPr lang="zh-CN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07759" y="1600200"/>
            <a:ext cx="372848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7+2=</a:t>
            </a:r>
            <a:endParaRPr lang="zh-CN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16784" y="1600200"/>
            <a:ext cx="39104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7+2=9</a:t>
            </a:r>
            <a:endParaRPr lang="zh-CN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600200"/>
            <a:ext cx="5429288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画上小眼睛</a:t>
            </a:r>
            <a:endParaRPr lang="zh-CN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6491" y="1600200"/>
            <a:ext cx="4691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最后画上尾巴</a:t>
            </a:r>
            <a:endParaRPr lang="zh-CN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1447" y="1600200"/>
            <a:ext cx="45811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5797568"/>
          </a:xfrm>
        </p:spPr>
        <p:txBody>
          <a:bodyPr>
            <a:normAutofit/>
          </a:bodyPr>
          <a:lstStyle/>
          <a:p>
            <a:pPr algn="l"/>
            <a:r>
              <a:rPr lang="zh-CN" altLang="en-US" smtClean="0"/>
              <a:t>         通过</a:t>
            </a:r>
            <a:r>
              <a:rPr lang="zh-CN" altLang="en-US" dirty="0" smtClean="0"/>
              <a:t>以上课件用数字还能绘画出怎样可爱的简笔画呢？同学们发挥自己的想象力和创造力，大胆的绘画吧</a:t>
            </a:r>
            <a:r>
              <a:rPr lang="zh-CN" altLang="en-US" dirty="0"/>
              <a:t>！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48</Words>
  <Application>Microsoft Office PowerPoint</Application>
  <PresentationFormat>全屏显示(4:3)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7+2=9创意简笔画</vt:lpstr>
      <vt:lpstr>7+</vt:lpstr>
      <vt:lpstr>7+2</vt:lpstr>
      <vt:lpstr>7+2=</vt:lpstr>
      <vt:lpstr>7+2=9</vt:lpstr>
      <vt:lpstr>画上小眼睛</vt:lpstr>
      <vt:lpstr>最后画上尾巴</vt:lpstr>
      <vt:lpstr>         通过以上课件用数字还能绘画出怎样可爱的简笔画呢？同学们发挥自己的想象力和创造力，大胆的绘画吧！</vt:lpstr>
    </vt:vector>
  </TitlesOfParts>
  <Company>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7+2=9创意简笔画</dc:title>
  <dc:creator>USER-</dc:creator>
  <cp:lastModifiedBy>USER-</cp:lastModifiedBy>
  <cp:revision>2</cp:revision>
  <dcterms:created xsi:type="dcterms:W3CDTF">2020-02-18T12:49:07Z</dcterms:created>
  <dcterms:modified xsi:type="dcterms:W3CDTF">2020-02-18T13:02:07Z</dcterms:modified>
</cp:coreProperties>
</file>