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BBA06-12F9-46EB-89B4-AC617DF84FB0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531F-E135-45DC-9879-B01FF4E429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5725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头发的绘画步骤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64399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全屏显示(4:3)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头发的绘画步骤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USER-</dc:creator>
  <cp:lastModifiedBy>USER-</cp:lastModifiedBy>
  <cp:revision>1</cp:revision>
  <dcterms:created xsi:type="dcterms:W3CDTF">2020-02-18T13:06:40Z</dcterms:created>
  <dcterms:modified xsi:type="dcterms:W3CDTF">2020-02-18T13:10:57Z</dcterms:modified>
</cp:coreProperties>
</file>